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5"/>
  </p:notesMasterIdLst>
  <p:sldIdLst>
    <p:sldId id="256" r:id="rId2"/>
    <p:sldId id="279" r:id="rId3"/>
    <p:sldId id="309" r:id="rId4"/>
    <p:sldId id="289" r:id="rId5"/>
    <p:sldId id="286" r:id="rId6"/>
    <p:sldId id="287" r:id="rId7"/>
    <p:sldId id="294" r:id="rId8"/>
    <p:sldId id="333" r:id="rId9"/>
    <p:sldId id="285" r:id="rId10"/>
    <p:sldId id="288" r:id="rId11"/>
    <p:sldId id="331" r:id="rId12"/>
    <p:sldId id="330" r:id="rId13"/>
    <p:sldId id="306" r:id="rId14"/>
    <p:sldId id="308" r:id="rId15"/>
    <p:sldId id="312" r:id="rId16"/>
    <p:sldId id="307" r:id="rId17"/>
    <p:sldId id="339" r:id="rId18"/>
    <p:sldId id="310" r:id="rId19"/>
    <p:sldId id="319" r:id="rId20"/>
    <p:sldId id="311" r:id="rId21"/>
    <p:sldId id="328" r:id="rId22"/>
    <p:sldId id="327" r:id="rId23"/>
    <p:sldId id="305" r:id="rId24"/>
    <p:sldId id="296" r:id="rId25"/>
    <p:sldId id="302" r:id="rId26"/>
    <p:sldId id="301" r:id="rId27"/>
    <p:sldId id="335" r:id="rId28"/>
    <p:sldId id="298" r:id="rId29"/>
    <p:sldId id="329" r:id="rId30"/>
    <p:sldId id="304" r:id="rId31"/>
    <p:sldId id="297" r:id="rId32"/>
    <p:sldId id="280" r:id="rId33"/>
    <p:sldId id="261" r:id="rId34"/>
    <p:sldId id="277" r:id="rId35"/>
    <p:sldId id="278" r:id="rId36"/>
    <p:sldId id="260" r:id="rId37"/>
    <p:sldId id="264" r:id="rId38"/>
    <p:sldId id="266" r:id="rId39"/>
    <p:sldId id="268" r:id="rId40"/>
    <p:sldId id="267" r:id="rId41"/>
    <p:sldId id="269" r:id="rId42"/>
    <p:sldId id="270" r:id="rId43"/>
    <p:sldId id="272" r:id="rId44"/>
    <p:sldId id="273" r:id="rId45"/>
    <p:sldId id="271" r:id="rId46"/>
    <p:sldId id="274" r:id="rId47"/>
    <p:sldId id="276" r:id="rId48"/>
    <p:sldId id="275" r:id="rId49"/>
    <p:sldId id="334" r:id="rId50"/>
    <p:sldId id="265" r:id="rId51"/>
    <p:sldId id="336" r:id="rId52"/>
    <p:sldId id="337" r:id="rId53"/>
    <p:sldId id="338" r:id="rId54"/>
    <p:sldId id="263" r:id="rId55"/>
    <p:sldId id="316" r:id="rId56"/>
    <p:sldId id="325" r:id="rId57"/>
    <p:sldId id="326" r:id="rId58"/>
    <p:sldId id="323" r:id="rId59"/>
    <p:sldId id="332" r:id="rId60"/>
    <p:sldId id="320" r:id="rId61"/>
    <p:sldId id="322" r:id="rId62"/>
    <p:sldId id="318" r:id="rId63"/>
    <p:sldId id="324"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76" autoAdjust="0"/>
    <p:restoredTop sz="94660"/>
  </p:normalViewPr>
  <p:slideViewPr>
    <p:cSldViewPr snapToGrid="0">
      <p:cViewPr varScale="1">
        <p:scale>
          <a:sx n="88" d="100"/>
          <a:sy n="88" d="100"/>
        </p:scale>
        <p:origin x="84"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56.wmf"/><Relationship Id="rId1" Type="http://schemas.openxmlformats.org/officeDocument/2006/relationships/image" Target="../media/image55.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58.wmf"/><Relationship Id="rId1" Type="http://schemas.openxmlformats.org/officeDocument/2006/relationships/image" Target="../media/image57.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61.wmf"/><Relationship Id="rId1" Type="http://schemas.openxmlformats.org/officeDocument/2006/relationships/image" Target="../media/image60.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64.wmf"/><Relationship Id="rId1" Type="http://schemas.openxmlformats.org/officeDocument/2006/relationships/image" Target="../media/image63.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image" Target="../media/image68.wmf"/><Relationship Id="rId1" Type="http://schemas.openxmlformats.org/officeDocument/2006/relationships/image" Target="../media/image67.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88.wmf"/><Relationship Id="rId2" Type="http://schemas.openxmlformats.org/officeDocument/2006/relationships/image" Target="../media/image87.wmf"/><Relationship Id="rId1" Type="http://schemas.openxmlformats.org/officeDocument/2006/relationships/image" Target="../media/image86.wmf"/><Relationship Id="rId4" Type="http://schemas.openxmlformats.org/officeDocument/2006/relationships/image" Target="../media/image89.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11.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17.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23.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127.wmf"/><Relationship Id="rId1" Type="http://schemas.openxmlformats.org/officeDocument/2006/relationships/image" Target="../media/image126.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9.wmf"/><Relationship Id="rId1" Type="http://schemas.openxmlformats.org/officeDocument/2006/relationships/image" Target="../media/image8.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29.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35.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41.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45.w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48.w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51.w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53.wmf"/></Relationships>
</file>

<file path=ppt/drawings/_rels/vmlDrawing27.vml.rels><?xml version="1.0" encoding="UTF-8" standalone="yes"?>
<Relationships xmlns="http://schemas.openxmlformats.org/package/2006/relationships"><Relationship Id="rId2" Type="http://schemas.openxmlformats.org/officeDocument/2006/relationships/image" Target="../media/image157.wmf"/><Relationship Id="rId1" Type="http://schemas.openxmlformats.org/officeDocument/2006/relationships/image" Target="../media/image156.wmf"/></Relationships>
</file>

<file path=ppt/drawings/_rels/vmlDrawing28.vml.rels><?xml version="1.0" encoding="UTF-8" standalone="yes"?>
<Relationships xmlns="http://schemas.openxmlformats.org/package/2006/relationships"><Relationship Id="rId2" Type="http://schemas.openxmlformats.org/officeDocument/2006/relationships/image" Target="../media/image188.wmf"/><Relationship Id="rId1" Type="http://schemas.openxmlformats.org/officeDocument/2006/relationships/image" Target="../media/image187.wmf"/></Relationships>
</file>

<file path=ppt/drawings/_rels/vmlDrawing29.vml.rels><?xml version="1.0" encoding="UTF-8" standalone="yes"?>
<Relationships xmlns="http://schemas.openxmlformats.org/package/2006/relationships"><Relationship Id="rId3" Type="http://schemas.openxmlformats.org/officeDocument/2006/relationships/image" Target="../media/image198.wmf"/><Relationship Id="rId2" Type="http://schemas.openxmlformats.org/officeDocument/2006/relationships/image" Target="../media/image197.wmf"/><Relationship Id="rId1" Type="http://schemas.openxmlformats.org/officeDocument/2006/relationships/image" Target="../media/image19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image" Target="../media/image33.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36.wmf"/><Relationship Id="rId1" Type="http://schemas.openxmlformats.org/officeDocument/2006/relationships/image" Target="../media/image35.wmf"/><Relationship Id="rId4" Type="http://schemas.openxmlformats.org/officeDocument/2006/relationships/image" Target="../media/image38.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image" Target="../media/image43.wmf"/><Relationship Id="rId1" Type="http://schemas.openxmlformats.org/officeDocument/2006/relationships/image" Target="../media/image42.wmf"/><Relationship Id="rId4" Type="http://schemas.openxmlformats.org/officeDocument/2006/relationships/image" Target="../media/image45.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image" Target="../media/image48.wmf"/><Relationship Id="rId1" Type="http://schemas.openxmlformats.org/officeDocument/2006/relationships/image" Target="../media/image47.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52.wmf"/><Relationship Id="rId1" Type="http://schemas.openxmlformats.org/officeDocument/2006/relationships/image" Target="../media/image5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870E0C-54FE-48B1-91D7-722150704135}" type="datetimeFigureOut">
              <a:rPr lang="en-US" smtClean="0"/>
              <a:t>7/7/2023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E6240A-3DCC-4174-B401-36C5CE161DA5}" type="slidenum">
              <a:rPr lang="en-US" smtClean="0"/>
              <a:t>‹#›</a:t>
            </a:fld>
            <a:endParaRPr lang="en-US" dirty="0"/>
          </a:p>
        </p:txBody>
      </p:sp>
    </p:spTree>
    <p:extLst>
      <p:ext uri="{BB962C8B-B14F-4D97-AF65-F5344CB8AC3E}">
        <p14:creationId xmlns:p14="http://schemas.microsoft.com/office/powerpoint/2010/main" val="33086541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E6240A-3DCC-4174-B401-36C5CE161DA5}" type="slidenum">
              <a:rPr lang="en-US" smtClean="0"/>
              <a:t>1</a:t>
            </a:fld>
            <a:endParaRPr lang="en-US" dirty="0"/>
          </a:p>
        </p:txBody>
      </p:sp>
    </p:spTree>
    <p:extLst>
      <p:ext uri="{BB962C8B-B14F-4D97-AF65-F5344CB8AC3E}">
        <p14:creationId xmlns:p14="http://schemas.microsoft.com/office/powerpoint/2010/main" val="16987484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E6240A-3DCC-4174-B401-36C5CE161DA5}" type="slidenum">
              <a:rPr lang="en-US" smtClean="0"/>
              <a:t>10</a:t>
            </a:fld>
            <a:endParaRPr lang="en-US" dirty="0"/>
          </a:p>
        </p:txBody>
      </p:sp>
    </p:spTree>
    <p:extLst>
      <p:ext uri="{BB962C8B-B14F-4D97-AF65-F5344CB8AC3E}">
        <p14:creationId xmlns:p14="http://schemas.microsoft.com/office/powerpoint/2010/main" val="465157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E6240A-3DCC-4174-B401-36C5CE161DA5}" type="slidenum">
              <a:rPr lang="en-US" smtClean="0"/>
              <a:t>11</a:t>
            </a:fld>
            <a:endParaRPr lang="en-US" dirty="0"/>
          </a:p>
        </p:txBody>
      </p:sp>
    </p:spTree>
    <p:extLst>
      <p:ext uri="{BB962C8B-B14F-4D97-AF65-F5344CB8AC3E}">
        <p14:creationId xmlns:p14="http://schemas.microsoft.com/office/powerpoint/2010/main" val="40312244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E6240A-3DCC-4174-B401-36C5CE161DA5}" type="slidenum">
              <a:rPr lang="en-US" smtClean="0"/>
              <a:t>12</a:t>
            </a:fld>
            <a:endParaRPr lang="en-US" dirty="0"/>
          </a:p>
        </p:txBody>
      </p:sp>
    </p:spTree>
    <p:extLst>
      <p:ext uri="{BB962C8B-B14F-4D97-AF65-F5344CB8AC3E}">
        <p14:creationId xmlns:p14="http://schemas.microsoft.com/office/powerpoint/2010/main" val="1545908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E6240A-3DCC-4174-B401-36C5CE161DA5}" type="slidenum">
              <a:rPr lang="en-US" smtClean="0"/>
              <a:t>13</a:t>
            </a:fld>
            <a:endParaRPr lang="en-US" dirty="0"/>
          </a:p>
        </p:txBody>
      </p:sp>
    </p:spTree>
    <p:extLst>
      <p:ext uri="{BB962C8B-B14F-4D97-AF65-F5344CB8AC3E}">
        <p14:creationId xmlns:p14="http://schemas.microsoft.com/office/powerpoint/2010/main" val="40851636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E6240A-3DCC-4174-B401-36C5CE161DA5}" type="slidenum">
              <a:rPr lang="en-US" smtClean="0"/>
              <a:t>14</a:t>
            </a:fld>
            <a:endParaRPr lang="en-US" dirty="0"/>
          </a:p>
        </p:txBody>
      </p:sp>
    </p:spTree>
    <p:extLst>
      <p:ext uri="{BB962C8B-B14F-4D97-AF65-F5344CB8AC3E}">
        <p14:creationId xmlns:p14="http://schemas.microsoft.com/office/powerpoint/2010/main" val="16470307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E6240A-3DCC-4174-B401-36C5CE161DA5}" type="slidenum">
              <a:rPr lang="en-US" smtClean="0"/>
              <a:t>15</a:t>
            </a:fld>
            <a:endParaRPr lang="en-US" dirty="0"/>
          </a:p>
        </p:txBody>
      </p:sp>
    </p:spTree>
    <p:extLst>
      <p:ext uri="{BB962C8B-B14F-4D97-AF65-F5344CB8AC3E}">
        <p14:creationId xmlns:p14="http://schemas.microsoft.com/office/powerpoint/2010/main" val="41411218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E6240A-3DCC-4174-B401-36C5CE161DA5}" type="slidenum">
              <a:rPr lang="en-US" smtClean="0"/>
              <a:t>16</a:t>
            </a:fld>
            <a:endParaRPr lang="en-US" dirty="0"/>
          </a:p>
        </p:txBody>
      </p:sp>
    </p:spTree>
    <p:extLst>
      <p:ext uri="{BB962C8B-B14F-4D97-AF65-F5344CB8AC3E}">
        <p14:creationId xmlns:p14="http://schemas.microsoft.com/office/powerpoint/2010/main" val="22135407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E6240A-3DCC-4174-B401-36C5CE161DA5}" type="slidenum">
              <a:rPr lang="en-US" smtClean="0"/>
              <a:t>17</a:t>
            </a:fld>
            <a:endParaRPr lang="en-US" dirty="0"/>
          </a:p>
        </p:txBody>
      </p:sp>
    </p:spTree>
    <p:extLst>
      <p:ext uri="{BB962C8B-B14F-4D97-AF65-F5344CB8AC3E}">
        <p14:creationId xmlns:p14="http://schemas.microsoft.com/office/powerpoint/2010/main" val="28308392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E6240A-3DCC-4174-B401-36C5CE161DA5}" type="slidenum">
              <a:rPr lang="en-US" smtClean="0"/>
              <a:t>18</a:t>
            </a:fld>
            <a:endParaRPr lang="en-US" dirty="0"/>
          </a:p>
        </p:txBody>
      </p:sp>
    </p:spTree>
    <p:extLst>
      <p:ext uri="{BB962C8B-B14F-4D97-AF65-F5344CB8AC3E}">
        <p14:creationId xmlns:p14="http://schemas.microsoft.com/office/powerpoint/2010/main" val="818388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E6240A-3DCC-4174-B401-36C5CE161DA5}" type="slidenum">
              <a:rPr lang="en-US" smtClean="0"/>
              <a:t>19</a:t>
            </a:fld>
            <a:endParaRPr lang="en-US" dirty="0"/>
          </a:p>
        </p:txBody>
      </p:sp>
    </p:spTree>
    <p:extLst>
      <p:ext uri="{BB962C8B-B14F-4D97-AF65-F5344CB8AC3E}">
        <p14:creationId xmlns:p14="http://schemas.microsoft.com/office/powerpoint/2010/main" val="2955674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E6240A-3DCC-4174-B401-36C5CE161DA5}" type="slidenum">
              <a:rPr lang="en-US" smtClean="0"/>
              <a:t>2</a:t>
            </a:fld>
            <a:endParaRPr lang="en-US" dirty="0"/>
          </a:p>
        </p:txBody>
      </p:sp>
    </p:spTree>
    <p:extLst>
      <p:ext uri="{BB962C8B-B14F-4D97-AF65-F5344CB8AC3E}">
        <p14:creationId xmlns:p14="http://schemas.microsoft.com/office/powerpoint/2010/main" val="2516514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E6240A-3DCC-4174-B401-36C5CE161DA5}" type="slidenum">
              <a:rPr lang="en-US" smtClean="0"/>
              <a:t>20</a:t>
            </a:fld>
            <a:endParaRPr lang="en-US" dirty="0"/>
          </a:p>
        </p:txBody>
      </p:sp>
    </p:spTree>
    <p:extLst>
      <p:ext uri="{BB962C8B-B14F-4D97-AF65-F5344CB8AC3E}">
        <p14:creationId xmlns:p14="http://schemas.microsoft.com/office/powerpoint/2010/main" val="17520060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E6240A-3DCC-4174-B401-36C5CE161DA5}" type="slidenum">
              <a:rPr lang="en-US" smtClean="0"/>
              <a:t>21</a:t>
            </a:fld>
            <a:endParaRPr lang="en-US" dirty="0"/>
          </a:p>
        </p:txBody>
      </p:sp>
    </p:spTree>
    <p:extLst>
      <p:ext uri="{BB962C8B-B14F-4D97-AF65-F5344CB8AC3E}">
        <p14:creationId xmlns:p14="http://schemas.microsoft.com/office/powerpoint/2010/main" val="38883121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E6240A-3DCC-4174-B401-36C5CE161DA5}" type="slidenum">
              <a:rPr lang="en-US" smtClean="0"/>
              <a:t>22</a:t>
            </a:fld>
            <a:endParaRPr lang="en-US" dirty="0"/>
          </a:p>
        </p:txBody>
      </p:sp>
    </p:spTree>
    <p:extLst>
      <p:ext uri="{BB962C8B-B14F-4D97-AF65-F5344CB8AC3E}">
        <p14:creationId xmlns:p14="http://schemas.microsoft.com/office/powerpoint/2010/main" val="35772448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E6240A-3DCC-4174-B401-36C5CE161DA5}" type="slidenum">
              <a:rPr lang="en-US" smtClean="0"/>
              <a:t>23</a:t>
            </a:fld>
            <a:endParaRPr lang="en-US" dirty="0"/>
          </a:p>
        </p:txBody>
      </p:sp>
    </p:spTree>
    <p:extLst>
      <p:ext uri="{BB962C8B-B14F-4D97-AF65-F5344CB8AC3E}">
        <p14:creationId xmlns:p14="http://schemas.microsoft.com/office/powerpoint/2010/main" val="11346047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E6240A-3DCC-4174-B401-36C5CE161DA5}" type="slidenum">
              <a:rPr lang="en-US" smtClean="0"/>
              <a:t>24</a:t>
            </a:fld>
            <a:endParaRPr lang="en-US" dirty="0"/>
          </a:p>
        </p:txBody>
      </p:sp>
    </p:spTree>
    <p:extLst>
      <p:ext uri="{BB962C8B-B14F-4D97-AF65-F5344CB8AC3E}">
        <p14:creationId xmlns:p14="http://schemas.microsoft.com/office/powerpoint/2010/main" val="20498620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E6240A-3DCC-4174-B401-36C5CE161DA5}" type="slidenum">
              <a:rPr lang="en-US" smtClean="0"/>
              <a:t>25</a:t>
            </a:fld>
            <a:endParaRPr lang="en-US" dirty="0"/>
          </a:p>
        </p:txBody>
      </p:sp>
    </p:spTree>
    <p:extLst>
      <p:ext uri="{BB962C8B-B14F-4D97-AF65-F5344CB8AC3E}">
        <p14:creationId xmlns:p14="http://schemas.microsoft.com/office/powerpoint/2010/main" val="23253404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E6240A-3DCC-4174-B401-36C5CE161DA5}" type="slidenum">
              <a:rPr lang="en-US" smtClean="0"/>
              <a:t>26</a:t>
            </a:fld>
            <a:endParaRPr lang="en-US" dirty="0"/>
          </a:p>
        </p:txBody>
      </p:sp>
    </p:spTree>
    <p:extLst>
      <p:ext uri="{BB962C8B-B14F-4D97-AF65-F5344CB8AC3E}">
        <p14:creationId xmlns:p14="http://schemas.microsoft.com/office/powerpoint/2010/main" val="26371612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E6240A-3DCC-4174-B401-36C5CE161DA5}" type="slidenum">
              <a:rPr lang="en-US" smtClean="0"/>
              <a:t>27</a:t>
            </a:fld>
            <a:endParaRPr lang="en-US" dirty="0"/>
          </a:p>
        </p:txBody>
      </p:sp>
    </p:spTree>
    <p:extLst>
      <p:ext uri="{BB962C8B-B14F-4D97-AF65-F5344CB8AC3E}">
        <p14:creationId xmlns:p14="http://schemas.microsoft.com/office/powerpoint/2010/main" val="19166496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E6240A-3DCC-4174-B401-36C5CE161DA5}" type="slidenum">
              <a:rPr lang="en-US" smtClean="0"/>
              <a:t>28</a:t>
            </a:fld>
            <a:endParaRPr lang="en-US" dirty="0"/>
          </a:p>
        </p:txBody>
      </p:sp>
    </p:spTree>
    <p:extLst>
      <p:ext uri="{BB962C8B-B14F-4D97-AF65-F5344CB8AC3E}">
        <p14:creationId xmlns:p14="http://schemas.microsoft.com/office/powerpoint/2010/main" val="26989696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E6240A-3DCC-4174-B401-36C5CE161DA5}" type="slidenum">
              <a:rPr lang="en-US" smtClean="0"/>
              <a:t>29</a:t>
            </a:fld>
            <a:endParaRPr lang="en-US" dirty="0"/>
          </a:p>
        </p:txBody>
      </p:sp>
    </p:spTree>
    <p:extLst>
      <p:ext uri="{BB962C8B-B14F-4D97-AF65-F5344CB8AC3E}">
        <p14:creationId xmlns:p14="http://schemas.microsoft.com/office/powerpoint/2010/main" val="23511637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E6240A-3DCC-4174-B401-36C5CE161DA5}" type="slidenum">
              <a:rPr lang="en-US" smtClean="0"/>
              <a:t>3</a:t>
            </a:fld>
            <a:endParaRPr lang="en-US" dirty="0"/>
          </a:p>
        </p:txBody>
      </p:sp>
    </p:spTree>
    <p:extLst>
      <p:ext uri="{BB962C8B-B14F-4D97-AF65-F5344CB8AC3E}">
        <p14:creationId xmlns:p14="http://schemas.microsoft.com/office/powerpoint/2010/main" val="29617678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E6240A-3DCC-4174-B401-36C5CE161DA5}" type="slidenum">
              <a:rPr lang="en-US" smtClean="0"/>
              <a:t>30</a:t>
            </a:fld>
            <a:endParaRPr lang="en-US" dirty="0"/>
          </a:p>
        </p:txBody>
      </p:sp>
    </p:spTree>
    <p:extLst>
      <p:ext uri="{BB962C8B-B14F-4D97-AF65-F5344CB8AC3E}">
        <p14:creationId xmlns:p14="http://schemas.microsoft.com/office/powerpoint/2010/main" val="24205215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E6240A-3DCC-4174-B401-36C5CE161DA5}" type="slidenum">
              <a:rPr lang="en-US" smtClean="0"/>
              <a:t>31</a:t>
            </a:fld>
            <a:endParaRPr lang="en-US" dirty="0"/>
          </a:p>
        </p:txBody>
      </p:sp>
    </p:spTree>
    <p:extLst>
      <p:ext uri="{BB962C8B-B14F-4D97-AF65-F5344CB8AC3E}">
        <p14:creationId xmlns:p14="http://schemas.microsoft.com/office/powerpoint/2010/main" val="38748350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E6240A-3DCC-4174-B401-36C5CE161DA5}" type="slidenum">
              <a:rPr lang="en-US" smtClean="0"/>
              <a:t>32</a:t>
            </a:fld>
            <a:endParaRPr lang="en-US" dirty="0"/>
          </a:p>
        </p:txBody>
      </p:sp>
    </p:spTree>
    <p:extLst>
      <p:ext uri="{BB962C8B-B14F-4D97-AF65-F5344CB8AC3E}">
        <p14:creationId xmlns:p14="http://schemas.microsoft.com/office/powerpoint/2010/main" val="13897360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E6240A-3DCC-4174-B401-36C5CE161DA5}" type="slidenum">
              <a:rPr lang="en-US" smtClean="0"/>
              <a:t>33</a:t>
            </a:fld>
            <a:endParaRPr lang="en-US" dirty="0"/>
          </a:p>
        </p:txBody>
      </p:sp>
    </p:spTree>
    <p:extLst>
      <p:ext uri="{BB962C8B-B14F-4D97-AF65-F5344CB8AC3E}">
        <p14:creationId xmlns:p14="http://schemas.microsoft.com/office/powerpoint/2010/main" val="31276290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E6240A-3DCC-4174-B401-36C5CE161DA5}" type="slidenum">
              <a:rPr lang="en-US" smtClean="0"/>
              <a:t>34</a:t>
            </a:fld>
            <a:endParaRPr lang="en-US" dirty="0"/>
          </a:p>
        </p:txBody>
      </p:sp>
    </p:spTree>
    <p:extLst>
      <p:ext uri="{BB962C8B-B14F-4D97-AF65-F5344CB8AC3E}">
        <p14:creationId xmlns:p14="http://schemas.microsoft.com/office/powerpoint/2010/main" val="15008987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E6240A-3DCC-4174-B401-36C5CE161DA5}" type="slidenum">
              <a:rPr lang="en-US" smtClean="0"/>
              <a:t>35</a:t>
            </a:fld>
            <a:endParaRPr lang="en-US" dirty="0"/>
          </a:p>
        </p:txBody>
      </p:sp>
    </p:spTree>
    <p:extLst>
      <p:ext uri="{BB962C8B-B14F-4D97-AF65-F5344CB8AC3E}">
        <p14:creationId xmlns:p14="http://schemas.microsoft.com/office/powerpoint/2010/main" val="7186857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E6240A-3DCC-4174-B401-36C5CE161DA5}" type="slidenum">
              <a:rPr lang="en-US" smtClean="0"/>
              <a:t>36</a:t>
            </a:fld>
            <a:endParaRPr lang="en-US" dirty="0"/>
          </a:p>
        </p:txBody>
      </p:sp>
    </p:spTree>
    <p:extLst>
      <p:ext uri="{BB962C8B-B14F-4D97-AF65-F5344CB8AC3E}">
        <p14:creationId xmlns:p14="http://schemas.microsoft.com/office/powerpoint/2010/main" val="3725503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E6240A-3DCC-4174-B401-36C5CE161DA5}" type="slidenum">
              <a:rPr lang="en-US" smtClean="0"/>
              <a:t>37</a:t>
            </a:fld>
            <a:endParaRPr lang="en-US" dirty="0"/>
          </a:p>
        </p:txBody>
      </p:sp>
    </p:spTree>
    <p:extLst>
      <p:ext uri="{BB962C8B-B14F-4D97-AF65-F5344CB8AC3E}">
        <p14:creationId xmlns:p14="http://schemas.microsoft.com/office/powerpoint/2010/main" val="12284673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E6240A-3DCC-4174-B401-36C5CE161DA5}" type="slidenum">
              <a:rPr lang="en-US" smtClean="0"/>
              <a:t>38</a:t>
            </a:fld>
            <a:endParaRPr lang="en-US" dirty="0"/>
          </a:p>
        </p:txBody>
      </p:sp>
    </p:spTree>
    <p:extLst>
      <p:ext uri="{BB962C8B-B14F-4D97-AF65-F5344CB8AC3E}">
        <p14:creationId xmlns:p14="http://schemas.microsoft.com/office/powerpoint/2010/main" val="24119070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E6240A-3DCC-4174-B401-36C5CE161DA5}" type="slidenum">
              <a:rPr lang="en-US" smtClean="0"/>
              <a:t>39</a:t>
            </a:fld>
            <a:endParaRPr lang="en-US" dirty="0"/>
          </a:p>
        </p:txBody>
      </p:sp>
    </p:spTree>
    <p:extLst>
      <p:ext uri="{BB962C8B-B14F-4D97-AF65-F5344CB8AC3E}">
        <p14:creationId xmlns:p14="http://schemas.microsoft.com/office/powerpoint/2010/main" val="30311559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E6240A-3DCC-4174-B401-36C5CE161DA5}" type="slidenum">
              <a:rPr lang="en-US" smtClean="0"/>
              <a:t>4</a:t>
            </a:fld>
            <a:endParaRPr lang="en-US" dirty="0"/>
          </a:p>
        </p:txBody>
      </p:sp>
    </p:spTree>
    <p:extLst>
      <p:ext uri="{BB962C8B-B14F-4D97-AF65-F5344CB8AC3E}">
        <p14:creationId xmlns:p14="http://schemas.microsoft.com/office/powerpoint/2010/main" val="26064693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E6240A-3DCC-4174-B401-36C5CE161DA5}" type="slidenum">
              <a:rPr lang="en-US" smtClean="0"/>
              <a:t>40</a:t>
            </a:fld>
            <a:endParaRPr lang="en-US" dirty="0"/>
          </a:p>
        </p:txBody>
      </p:sp>
    </p:spTree>
    <p:extLst>
      <p:ext uri="{BB962C8B-B14F-4D97-AF65-F5344CB8AC3E}">
        <p14:creationId xmlns:p14="http://schemas.microsoft.com/office/powerpoint/2010/main" val="42707978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E6240A-3DCC-4174-B401-36C5CE161DA5}" type="slidenum">
              <a:rPr lang="en-US" smtClean="0"/>
              <a:t>41</a:t>
            </a:fld>
            <a:endParaRPr lang="en-US" dirty="0"/>
          </a:p>
        </p:txBody>
      </p:sp>
    </p:spTree>
    <p:extLst>
      <p:ext uri="{BB962C8B-B14F-4D97-AF65-F5344CB8AC3E}">
        <p14:creationId xmlns:p14="http://schemas.microsoft.com/office/powerpoint/2010/main" val="34064137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E6240A-3DCC-4174-B401-36C5CE161DA5}" type="slidenum">
              <a:rPr lang="en-US" smtClean="0"/>
              <a:t>42</a:t>
            </a:fld>
            <a:endParaRPr lang="en-US" dirty="0"/>
          </a:p>
        </p:txBody>
      </p:sp>
    </p:spTree>
    <p:extLst>
      <p:ext uri="{BB962C8B-B14F-4D97-AF65-F5344CB8AC3E}">
        <p14:creationId xmlns:p14="http://schemas.microsoft.com/office/powerpoint/2010/main" val="976668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E6240A-3DCC-4174-B401-36C5CE161DA5}" type="slidenum">
              <a:rPr lang="en-US" smtClean="0"/>
              <a:t>43</a:t>
            </a:fld>
            <a:endParaRPr lang="en-US" dirty="0"/>
          </a:p>
        </p:txBody>
      </p:sp>
    </p:spTree>
    <p:extLst>
      <p:ext uri="{BB962C8B-B14F-4D97-AF65-F5344CB8AC3E}">
        <p14:creationId xmlns:p14="http://schemas.microsoft.com/office/powerpoint/2010/main" val="6605806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E6240A-3DCC-4174-B401-36C5CE161DA5}" type="slidenum">
              <a:rPr lang="en-US" smtClean="0"/>
              <a:t>44</a:t>
            </a:fld>
            <a:endParaRPr lang="en-US" dirty="0"/>
          </a:p>
        </p:txBody>
      </p:sp>
    </p:spTree>
    <p:extLst>
      <p:ext uri="{BB962C8B-B14F-4D97-AF65-F5344CB8AC3E}">
        <p14:creationId xmlns:p14="http://schemas.microsoft.com/office/powerpoint/2010/main" val="9333152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E6240A-3DCC-4174-B401-36C5CE161DA5}" type="slidenum">
              <a:rPr lang="en-US" smtClean="0"/>
              <a:t>45</a:t>
            </a:fld>
            <a:endParaRPr lang="en-US" dirty="0"/>
          </a:p>
        </p:txBody>
      </p:sp>
    </p:spTree>
    <p:extLst>
      <p:ext uri="{BB962C8B-B14F-4D97-AF65-F5344CB8AC3E}">
        <p14:creationId xmlns:p14="http://schemas.microsoft.com/office/powerpoint/2010/main" val="40515162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E6240A-3DCC-4174-B401-36C5CE161DA5}" type="slidenum">
              <a:rPr lang="en-US" smtClean="0"/>
              <a:t>46</a:t>
            </a:fld>
            <a:endParaRPr lang="en-US" dirty="0"/>
          </a:p>
        </p:txBody>
      </p:sp>
    </p:spTree>
    <p:extLst>
      <p:ext uri="{BB962C8B-B14F-4D97-AF65-F5344CB8AC3E}">
        <p14:creationId xmlns:p14="http://schemas.microsoft.com/office/powerpoint/2010/main" val="36249730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E6240A-3DCC-4174-B401-36C5CE161DA5}" type="slidenum">
              <a:rPr lang="en-US" smtClean="0"/>
              <a:t>47</a:t>
            </a:fld>
            <a:endParaRPr lang="en-US" dirty="0"/>
          </a:p>
        </p:txBody>
      </p:sp>
    </p:spTree>
    <p:extLst>
      <p:ext uri="{BB962C8B-B14F-4D97-AF65-F5344CB8AC3E}">
        <p14:creationId xmlns:p14="http://schemas.microsoft.com/office/powerpoint/2010/main" val="30815081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E6240A-3DCC-4174-B401-36C5CE161DA5}" type="slidenum">
              <a:rPr lang="en-US" smtClean="0"/>
              <a:t>48</a:t>
            </a:fld>
            <a:endParaRPr lang="en-US" dirty="0"/>
          </a:p>
        </p:txBody>
      </p:sp>
    </p:spTree>
    <p:extLst>
      <p:ext uri="{BB962C8B-B14F-4D97-AF65-F5344CB8AC3E}">
        <p14:creationId xmlns:p14="http://schemas.microsoft.com/office/powerpoint/2010/main" val="30117215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E6240A-3DCC-4174-B401-36C5CE161DA5}" type="slidenum">
              <a:rPr lang="en-US" smtClean="0"/>
              <a:t>49</a:t>
            </a:fld>
            <a:endParaRPr lang="en-US" dirty="0"/>
          </a:p>
        </p:txBody>
      </p:sp>
    </p:spTree>
    <p:extLst>
      <p:ext uri="{BB962C8B-B14F-4D97-AF65-F5344CB8AC3E}">
        <p14:creationId xmlns:p14="http://schemas.microsoft.com/office/powerpoint/2010/main" val="18773913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E6240A-3DCC-4174-B401-36C5CE161DA5}" type="slidenum">
              <a:rPr lang="en-US" smtClean="0"/>
              <a:t>5</a:t>
            </a:fld>
            <a:endParaRPr lang="en-US" dirty="0"/>
          </a:p>
        </p:txBody>
      </p:sp>
    </p:spTree>
    <p:extLst>
      <p:ext uri="{BB962C8B-B14F-4D97-AF65-F5344CB8AC3E}">
        <p14:creationId xmlns:p14="http://schemas.microsoft.com/office/powerpoint/2010/main" val="9160254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E6240A-3DCC-4174-B401-36C5CE161DA5}" type="slidenum">
              <a:rPr lang="en-US" smtClean="0"/>
              <a:t>50</a:t>
            </a:fld>
            <a:endParaRPr lang="en-US" dirty="0"/>
          </a:p>
        </p:txBody>
      </p:sp>
    </p:spTree>
    <p:extLst>
      <p:ext uri="{BB962C8B-B14F-4D97-AF65-F5344CB8AC3E}">
        <p14:creationId xmlns:p14="http://schemas.microsoft.com/office/powerpoint/2010/main" val="30332215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E6240A-3DCC-4174-B401-36C5CE161DA5}" type="slidenum">
              <a:rPr lang="en-US" smtClean="0"/>
              <a:t>51</a:t>
            </a:fld>
            <a:endParaRPr lang="en-US" dirty="0"/>
          </a:p>
        </p:txBody>
      </p:sp>
    </p:spTree>
    <p:extLst>
      <p:ext uri="{BB962C8B-B14F-4D97-AF65-F5344CB8AC3E}">
        <p14:creationId xmlns:p14="http://schemas.microsoft.com/office/powerpoint/2010/main" val="22311613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E6240A-3DCC-4174-B401-36C5CE161DA5}" type="slidenum">
              <a:rPr lang="en-US" smtClean="0"/>
              <a:t>52</a:t>
            </a:fld>
            <a:endParaRPr lang="en-US" dirty="0"/>
          </a:p>
        </p:txBody>
      </p:sp>
    </p:spTree>
    <p:extLst>
      <p:ext uri="{BB962C8B-B14F-4D97-AF65-F5344CB8AC3E}">
        <p14:creationId xmlns:p14="http://schemas.microsoft.com/office/powerpoint/2010/main" val="14856043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E6240A-3DCC-4174-B401-36C5CE161DA5}" type="slidenum">
              <a:rPr lang="en-US" smtClean="0"/>
              <a:t>53</a:t>
            </a:fld>
            <a:endParaRPr lang="en-US" dirty="0"/>
          </a:p>
        </p:txBody>
      </p:sp>
    </p:spTree>
    <p:extLst>
      <p:ext uri="{BB962C8B-B14F-4D97-AF65-F5344CB8AC3E}">
        <p14:creationId xmlns:p14="http://schemas.microsoft.com/office/powerpoint/2010/main" val="11226326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E6240A-3DCC-4174-B401-36C5CE161DA5}" type="slidenum">
              <a:rPr lang="en-US" smtClean="0"/>
              <a:t>54</a:t>
            </a:fld>
            <a:endParaRPr lang="en-US" dirty="0"/>
          </a:p>
        </p:txBody>
      </p:sp>
    </p:spTree>
    <p:extLst>
      <p:ext uri="{BB962C8B-B14F-4D97-AF65-F5344CB8AC3E}">
        <p14:creationId xmlns:p14="http://schemas.microsoft.com/office/powerpoint/2010/main" val="245305447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E6240A-3DCC-4174-B401-36C5CE161DA5}" type="slidenum">
              <a:rPr lang="en-US" smtClean="0"/>
              <a:t>55</a:t>
            </a:fld>
            <a:endParaRPr lang="en-US" dirty="0"/>
          </a:p>
        </p:txBody>
      </p:sp>
    </p:spTree>
    <p:extLst>
      <p:ext uri="{BB962C8B-B14F-4D97-AF65-F5344CB8AC3E}">
        <p14:creationId xmlns:p14="http://schemas.microsoft.com/office/powerpoint/2010/main" val="424497862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E6240A-3DCC-4174-B401-36C5CE161DA5}" type="slidenum">
              <a:rPr lang="en-US" smtClean="0"/>
              <a:t>56</a:t>
            </a:fld>
            <a:endParaRPr lang="en-US" dirty="0"/>
          </a:p>
        </p:txBody>
      </p:sp>
    </p:spTree>
    <p:extLst>
      <p:ext uri="{BB962C8B-B14F-4D97-AF65-F5344CB8AC3E}">
        <p14:creationId xmlns:p14="http://schemas.microsoft.com/office/powerpoint/2010/main" val="339595249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E6240A-3DCC-4174-B401-36C5CE161DA5}" type="slidenum">
              <a:rPr lang="en-US" smtClean="0"/>
              <a:t>57</a:t>
            </a:fld>
            <a:endParaRPr lang="en-US" dirty="0"/>
          </a:p>
        </p:txBody>
      </p:sp>
    </p:spTree>
    <p:extLst>
      <p:ext uri="{BB962C8B-B14F-4D97-AF65-F5344CB8AC3E}">
        <p14:creationId xmlns:p14="http://schemas.microsoft.com/office/powerpoint/2010/main" val="159663839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E6240A-3DCC-4174-B401-36C5CE161DA5}" type="slidenum">
              <a:rPr lang="en-US" smtClean="0"/>
              <a:t>58</a:t>
            </a:fld>
            <a:endParaRPr lang="en-US" dirty="0"/>
          </a:p>
        </p:txBody>
      </p:sp>
    </p:spTree>
    <p:extLst>
      <p:ext uri="{BB962C8B-B14F-4D97-AF65-F5344CB8AC3E}">
        <p14:creationId xmlns:p14="http://schemas.microsoft.com/office/powerpoint/2010/main" val="547456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E6240A-3DCC-4174-B401-36C5CE161DA5}" type="slidenum">
              <a:rPr lang="en-US" smtClean="0"/>
              <a:t>59</a:t>
            </a:fld>
            <a:endParaRPr lang="en-US" dirty="0"/>
          </a:p>
        </p:txBody>
      </p:sp>
    </p:spTree>
    <p:extLst>
      <p:ext uri="{BB962C8B-B14F-4D97-AF65-F5344CB8AC3E}">
        <p14:creationId xmlns:p14="http://schemas.microsoft.com/office/powerpoint/2010/main" val="2350572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E6240A-3DCC-4174-B401-36C5CE161DA5}" type="slidenum">
              <a:rPr lang="en-US" smtClean="0"/>
              <a:t>6</a:t>
            </a:fld>
            <a:endParaRPr lang="en-US" dirty="0"/>
          </a:p>
        </p:txBody>
      </p:sp>
    </p:spTree>
    <p:extLst>
      <p:ext uri="{BB962C8B-B14F-4D97-AF65-F5344CB8AC3E}">
        <p14:creationId xmlns:p14="http://schemas.microsoft.com/office/powerpoint/2010/main" val="223446810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E6240A-3DCC-4174-B401-36C5CE161DA5}" type="slidenum">
              <a:rPr lang="en-US" smtClean="0"/>
              <a:t>60</a:t>
            </a:fld>
            <a:endParaRPr lang="en-US" dirty="0"/>
          </a:p>
        </p:txBody>
      </p:sp>
    </p:spTree>
    <p:extLst>
      <p:ext uri="{BB962C8B-B14F-4D97-AF65-F5344CB8AC3E}">
        <p14:creationId xmlns:p14="http://schemas.microsoft.com/office/powerpoint/2010/main" val="89142828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E6240A-3DCC-4174-B401-36C5CE161DA5}" type="slidenum">
              <a:rPr lang="en-US" smtClean="0"/>
              <a:t>61</a:t>
            </a:fld>
            <a:endParaRPr lang="en-US" dirty="0"/>
          </a:p>
        </p:txBody>
      </p:sp>
    </p:spTree>
    <p:extLst>
      <p:ext uri="{BB962C8B-B14F-4D97-AF65-F5344CB8AC3E}">
        <p14:creationId xmlns:p14="http://schemas.microsoft.com/office/powerpoint/2010/main" val="385078380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E6240A-3DCC-4174-B401-36C5CE161DA5}" type="slidenum">
              <a:rPr lang="en-US" smtClean="0"/>
              <a:t>62</a:t>
            </a:fld>
            <a:endParaRPr lang="en-US" dirty="0"/>
          </a:p>
        </p:txBody>
      </p:sp>
    </p:spTree>
    <p:extLst>
      <p:ext uri="{BB962C8B-B14F-4D97-AF65-F5344CB8AC3E}">
        <p14:creationId xmlns:p14="http://schemas.microsoft.com/office/powerpoint/2010/main" val="65284046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E6240A-3DCC-4174-B401-36C5CE161DA5}" type="slidenum">
              <a:rPr lang="en-US" smtClean="0"/>
              <a:t>63</a:t>
            </a:fld>
            <a:endParaRPr lang="en-US" dirty="0"/>
          </a:p>
        </p:txBody>
      </p:sp>
    </p:spTree>
    <p:extLst>
      <p:ext uri="{BB962C8B-B14F-4D97-AF65-F5344CB8AC3E}">
        <p14:creationId xmlns:p14="http://schemas.microsoft.com/office/powerpoint/2010/main" val="36350193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E6240A-3DCC-4174-B401-36C5CE161DA5}" type="slidenum">
              <a:rPr lang="en-US" smtClean="0"/>
              <a:t>7</a:t>
            </a:fld>
            <a:endParaRPr lang="en-US" dirty="0"/>
          </a:p>
        </p:txBody>
      </p:sp>
    </p:spTree>
    <p:extLst>
      <p:ext uri="{BB962C8B-B14F-4D97-AF65-F5344CB8AC3E}">
        <p14:creationId xmlns:p14="http://schemas.microsoft.com/office/powerpoint/2010/main" val="21212331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E6240A-3DCC-4174-B401-36C5CE161DA5}" type="slidenum">
              <a:rPr lang="en-US" smtClean="0"/>
              <a:t>8</a:t>
            </a:fld>
            <a:endParaRPr lang="en-US" dirty="0"/>
          </a:p>
        </p:txBody>
      </p:sp>
    </p:spTree>
    <p:extLst>
      <p:ext uri="{BB962C8B-B14F-4D97-AF65-F5344CB8AC3E}">
        <p14:creationId xmlns:p14="http://schemas.microsoft.com/office/powerpoint/2010/main" val="10145304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E6240A-3DCC-4174-B401-36C5CE161DA5}" type="slidenum">
              <a:rPr lang="en-US" smtClean="0"/>
              <a:t>9</a:t>
            </a:fld>
            <a:endParaRPr lang="en-US" dirty="0"/>
          </a:p>
        </p:txBody>
      </p:sp>
    </p:spTree>
    <p:extLst>
      <p:ext uri="{BB962C8B-B14F-4D97-AF65-F5344CB8AC3E}">
        <p14:creationId xmlns:p14="http://schemas.microsoft.com/office/powerpoint/2010/main" val="371532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4DA94A9-426E-4AD4-B44D-C5DBF5354E04}" type="datetime1">
              <a:rPr lang="en-US" smtClean="0"/>
              <a:t>7/7/2023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FE01F69-80C7-4419-A44F-BF497DF53401}" type="slidenum">
              <a:rPr lang="en-US" smtClean="0"/>
              <a:t>‹#›</a:t>
            </a:fld>
            <a:endParaRPr lang="en-US" dirty="0"/>
          </a:p>
        </p:txBody>
      </p:sp>
    </p:spTree>
    <p:extLst>
      <p:ext uri="{BB962C8B-B14F-4D97-AF65-F5344CB8AC3E}">
        <p14:creationId xmlns:p14="http://schemas.microsoft.com/office/powerpoint/2010/main" val="39398417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979BF6-577B-4950-A78F-2A26A16A2029}" type="datetime1">
              <a:rPr lang="en-US" smtClean="0"/>
              <a:t>7/7/2023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FE01F69-80C7-4419-A44F-BF497DF53401}" type="slidenum">
              <a:rPr lang="en-US" smtClean="0"/>
              <a:t>‹#›</a:t>
            </a:fld>
            <a:endParaRPr lang="en-US" dirty="0"/>
          </a:p>
        </p:txBody>
      </p:sp>
    </p:spTree>
    <p:extLst>
      <p:ext uri="{BB962C8B-B14F-4D97-AF65-F5344CB8AC3E}">
        <p14:creationId xmlns:p14="http://schemas.microsoft.com/office/powerpoint/2010/main" val="3843701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FDAB7A-4185-47CD-8625-ED0A8F85E86B}" type="datetime1">
              <a:rPr lang="en-US" smtClean="0"/>
              <a:t>7/7/2023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FE01F69-80C7-4419-A44F-BF497DF53401}" type="slidenum">
              <a:rPr lang="en-US" smtClean="0"/>
              <a:t>‹#›</a:t>
            </a:fld>
            <a:endParaRPr lang="en-US" dirty="0"/>
          </a:p>
        </p:txBody>
      </p:sp>
    </p:spTree>
    <p:extLst>
      <p:ext uri="{BB962C8B-B14F-4D97-AF65-F5344CB8AC3E}">
        <p14:creationId xmlns:p14="http://schemas.microsoft.com/office/powerpoint/2010/main" val="3293476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E19B09-FA9F-4053-A7EE-734B6B4C8330}" type="datetime1">
              <a:rPr lang="en-US" smtClean="0"/>
              <a:t>7/7/2023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FE01F69-80C7-4419-A44F-BF497DF53401}" type="slidenum">
              <a:rPr lang="en-US" smtClean="0"/>
              <a:t>‹#›</a:t>
            </a:fld>
            <a:endParaRPr lang="en-US" dirty="0"/>
          </a:p>
        </p:txBody>
      </p:sp>
    </p:spTree>
    <p:extLst>
      <p:ext uri="{BB962C8B-B14F-4D97-AF65-F5344CB8AC3E}">
        <p14:creationId xmlns:p14="http://schemas.microsoft.com/office/powerpoint/2010/main" val="2784037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8CC5A32-FA61-44A4-B5AF-E338E745702C}" type="datetime1">
              <a:rPr lang="en-US" smtClean="0"/>
              <a:t>7/7/2023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FE01F69-80C7-4419-A44F-BF497DF53401}" type="slidenum">
              <a:rPr lang="en-US" smtClean="0"/>
              <a:t>‹#›</a:t>
            </a:fld>
            <a:endParaRPr lang="en-US" dirty="0"/>
          </a:p>
        </p:txBody>
      </p:sp>
    </p:spTree>
    <p:extLst>
      <p:ext uri="{BB962C8B-B14F-4D97-AF65-F5344CB8AC3E}">
        <p14:creationId xmlns:p14="http://schemas.microsoft.com/office/powerpoint/2010/main" val="2923779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CE3D63E-6DA4-43DC-A72F-7E758858E1DE}" type="datetime1">
              <a:rPr lang="en-US" smtClean="0"/>
              <a:t>7/7/2023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E01F69-80C7-4419-A44F-BF497DF53401}" type="slidenum">
              <a:rPr lang="en-US" smtClean="0"/>
              <a:t>‹#›</a:t>
            </a:fld>
            <a:endParaRPr lang="en-US" dirty="0"/>
          </a:p>
        </p:txBody>
      </p:sp>
    </p:spTree>
    <p:extLst>
      <p:ext uri="{BB962C8B-B14F-4D97-AF65-F5344CB8AC3E}">
        <p14:creationId xmlns:p14="http://schemas.microsoft.com/office/powerpoint/2010/main" val="2533562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9104B66-AAC9-4467-A440-6F2C4BD29EBB}" type="datetime1">
              <a:rPr lang="en-US" smtClean="0"/>
              <a:t>7/7/2023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FE01F69-80C7-4419-A44F-BF497DF53401}" type="slidenum">
              <a:rPr lang="en-US" smtClean="0"/>
              <a:t>‹#›</a:t>
            </a:fld>
            <a:endParaRPr lang="en-US" dirty="0"/>
          </a:p>
        </p:txBody>
      </p:sp>
    </p:spTree>
    <p:extLst>
      <p:ext uri="{BB962C8B-B14F-4D97-AF65-F5344CB8AC3E}">
        <p14:creationId xmlns:p14="http://schemas.microsoft.com/office/powerpoint/2010/main" val="4222054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A724A56-9F02-4827-940B-8771B0AE811A}" type="datetime1">
              <a:rPr lang="en-US" smtClean="0"/>
              <a:t>7/7/2023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FE01F69-80C7-4419-A44F-BF497DF53401}" type="slidenum">
              <a:rPr lang="en-US" smtClean="0"/>
              <a:t>‹#›</a:t>
            </a:fld>
            <a:endParaRPr lang="en-US" dirty="0"/>
          </a:p>
        </p:txBody>
      </p:sp>
    </p:spTree>
    <p:extLst>
      <p:ext uri="{BB962C8B-B14F-4D97-AF65-F5344CB8AC3E}">
        <p14:creationId xmlns:p14="http://schemas.microsoft.com/office/powerpoint/2010/main" val="2984377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B7FE49-4B1D-45C9-9831-6D6223B3A7FB}" type="datetime1">
              <a:rPr lang="en-US" smtClean="0"/>
              <a:t>7/7/2023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FE01F69-80C7-4419-A44F-BF497DF53401}" type="slidenum">
              <a:rPr lang="en-US" smtClean="0"/>
              <a:t>‹#›</a:t>
            </a:fld>
            <a:endParaRPr lang="en-US" dirty="0"/>
          </a:p>
        </p:txBody>
      </p:sp>
    </p:spTree>
    <p:extLst>
      <p:ext uri="{BB962C8B-B14F-4D97-AF65-F5344CB8AC3E}">
        <p14:creationId xmlns:p14="http://schemas.microsoft.com/office/powerpoint/2010/main" val="3574642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2BD5BE-3C08-4F0B-B541-CB32DAED0916}" type="datetime1">
              <a:rPr lang="en-US" smtClean="0"/>
              <a:t>7/7/2023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E01F69-80C7-4419-A44F-BF497DF53401}" type="slidenum">
              <a:rPr lang="en-US" smtClean="0"/>
              <a:t>‹#›</a:t>
            </a:fld>
            <a:endParaRPr lang="en-US" dirty="0"/>
          </a:p>
        </p:txBody>
      </p:sp>
    </p:spTree>
    <p:extLst>
      <p:ext uri="{BB962C8B-B14F-4D97-AF65-F5344CB8AC3E}">
        <p14:creationId xmlns:p14="http://schemas.microsoft.com/office/powerpoint/2010/main" val="25910036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B08828-AE9D-4603-912A-2590278960FD}" type="datetime1">
              <a:rPr lang="en-US" smtClean="0"/>
              <a:t>7/7/2023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E01F69-80C7-4419-A44F-BF497DF53401}" type="slidenum">
              <a:rPr lang="en-US" smtClean="0"/>
              <a:t>‹#›</a:t>
            </a:fld>
            <a:endParaRPr lang="en-US" dirty="0"/>
          </a:p>
        </p:txBody>
      </p:sp>
    </p:spTree>
    <p:extLst>
      <p:ext uri="{BB962C8B-B14F-4D97-AF65-F5344CB8AC3E}">
        <p14:creationId xmlns:p14="http://schemas.microsoft.com/office/powerpoint/2010/main" val="11592720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9E3C2E-D667-438E-A418-23CC7F0E1E25}" type="datetime1">
              <a:rPr lang="en-US" smtClean="0"/>
              <a:t>7/7/2023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E01F69-80C7-4419-A44F-BF497DF53401}" type="slidenum">
              <a:rPr lang="en-US" smtClean="0"/>
              <a:t>‹#›</a:t>
            </a:fld>
            <a:endParaRPr lang="en-US" dirty="0"/>
          </a:p>
        </p:txBody>
      </p:sp>
    </p:spTree>
    <p:extLst>
      <p:ext uri="{BB962C8B-B14F-4D97-AF65-F5344CB8AC3E}">
        <p14:creationId xmlns:p14="http://schemas.microsoft.com/office/powerpoint/2010/main" val="27073309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1.w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3.gif"/><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3.gif"/><Relationship Id="rId5" Type="http://schemas.openxmlformats.org/officeDocument/2006/relationships/image" Target="../media/image12.pn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7.jpg"/><Relationship Id="rId5" Type="http://schemas.openxmlformats.org/officeDocument/2006/relationships/image" Target="../media/image16.png"/><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13.xml"/><Relationship Id="rId7" Type="http://schemas.openxmlformats.org/officeDocument/2006/relationships/image" Target="../media/image21.jpg"/><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20.jpg"/><Relationship Id="rId5" Type="http://schemas.openxmlformats.org/officeDocument/2006/relationships/image" Target="../media/image19.png"/><Relationship Id="rId10" Type="http://schemas.openxmlformats.org/officeDocument/2006/relationships/image" Target="../media/image18.wmf"/><Relationship Id="rId4" Type="http://schemas.openxmlformats.org/officeDocument/2006/relationships/image" Target="../media/image2.jpeg"/><Relationship Id="rId9" Type="http://schemas.openxmlformats.org/officeDocument/2006/relationships/oleObject" Target="../embeddings/oleObject5.bin"/></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27.jpg"/><Relationship Id="rId13" Type="http://schemas.openxmlformats.org/officeDocument/2006/relationships/image" Target="../media/image32.jpg"/><Relationship Id="rId3" Type="http://schemas.openxmlformats.org/officeDocument/2006/relationships/image" Target="../media/image2.jpeg"/><Relationship Id="rId7" Type="http://schemas.openxmlformats.org/officeDocument/2006/relationships/image" Target="../media/image26.jpg"/><Relationship Id="rId12" Type="http://schemas.openxmlformats.org/officeDocument/2006/relationships/image" Target="../media/image31.jp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5.jpg"/><Relationship Id="rId11" Type="http://schemas.openxmlformats.org/officeDocument/2006/relationships/image" Target="../media/image30.jpg"/><Relationship Id="rId5" Type="http://schemas.openxmlformats.org/officeDocument/2006/relationships/image" Target="../media/image24.jpg"/><Relationship Id="rId10" Type="http://schemas.openxmlformats.org/officeDocument/2006/relationships/image" Target="../media/image29.jpg"/><Relationship Id="rId4" Type="http://schemas.openxmlformats.org/officeDocument/2006/relationships/image" Target="../media/image23.jpg"/><Relationship Id="rId9" Type="http://schemas.openxmlformats.org/officeDocument/2006/relationships/image" Target="../media/image28.jpg"/></Relationships>
</file>

<file path=ppt/slides/_rels/slide17.xml.rels><?xml version="1.0" encoding="UTF-8" standalone="yes"?>
<Relationships xmlns="http://schemas.openxmlformats.org/package/2006/relationships"><Relationship Id="rId8" Type="http://schemas.openxmlformats.org/officeDocument/2006/relationships/image" Target="../media/image34.wmf"/><Relationship Id="rId3" Type="http://schemas.openxmlformats.org/officeDocument/2006/relationships/notesSlide" Target="../notesSlides/notesSlide17.xml"/><Relationship Id="rId7" Type="http://schemas.openxmlformats.org/officeDocument/2006/relationships/oleObject" Target="../embeddings/oleObject7.bin"/><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image" Target="../media/image33.wmf"/><Relationship Id="rId5" Type="http://schemas.openxmlformats.org/officeDocument/2006/relationships/oleObject" Target="../embeddings/oleObject6.bin"/><Relationship Id="rId4" Type="http://schemas.openxmlformats.org/officeDocument/2006/relationships/image" Target="../media/image2.jpeg"/></Relationships>
</file>

<file path=ppt/slides/_rels/slide18.xml.rels><?xml version="1.0" encoding="UTF-8" standalone="yes"?>
<Relationships xmlns="http://schemas.openxmlformats.org/package/2006/relationships"><Relationship Id="rId8" Type="http://schemas.openxmlformats.org/officeDocument/2006/relationships/image" Target="../media/image35.wmf"/><Relationship Id="rId13" Type="http://schemas.openxmlformats.org/officeDocument/2006/relationships/oleObject" Target="../embeddings/oleObject11.bin"/><Relationship Id="rId3" Type="http://schemas.openxmlformats.org/officeDocument/2006/relationships/notesSlide" Target="../notesSlides/notesSlide18.xml"/><Relationship Id="rId7" Type="http://schemas.openxmlformats.org/officeDocument/2006/relationships/oleObject" Target="../embeddings/oleObject8.bin"/><Relationship Id="rId12" Type="http://schemas.openxmlformats.org/officeDocument/2006/relationships/image" Target="../media/image37.wmf"/><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image" Target="../media/image40.png"/><Relationship Id="rId11" Type="http://schemas.openxmlformats.org/officeDocument/2006/relationships/oleObject" Target="../embeddings/oleObject10.bin"/><Relationship Id="rId5" Type="http://schemas.openxmlformats.org/officeDocument/2006/relationships/image" Target="../media/image39.jpg"/><Relationship Id="rId10" Type="http://schemas.openxmlformats.org/officeDocument/2006/relationships/image" Target="../media/image36.wmf"/><Relationship Id="rId4" Type="http://schemas.openxmlformats.org/officeDocument/2006/relationships/image" Target="../media/image2.jpeg"/><Relationship Id="rId9" Type="http://schemas.openxmlformats.org/officeDocument/2006/relationships/oleObject" Target="../embeddings/oleObject9.bin"/><Relationship Id="rId14" Type="http://schemas.openxmlformats.org/officeDocument/2006/relationships/image" Target="../media/image38.wm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vmlDrawing" Target="../drawings/vmlDrawing6.vml"/><Relationship Id="rId6" Type="http://schemas.openxmlformats.org/officeDocument/2006/relationships/image" Target="../media/image41.wmf"/><Relationship Id="rId5" Type="http://schemas.openxmlformats.org/officeDocument/2006/relationships/oleObject" Target="../embeddings/oleObject12.bin"/><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43.wmf"/><Relationship Id="rId13" Type="http://schemas.openxmlformats.org/officeDocument/2006/relationships/image" Target="../media/image45.wmf"/><Relationship Id="rId3" Type="http://schemas.openxmlformats.org/officeDocument/2006/relationships/notesSlide" Target="../notesSlides/notesSlide20.xml"/><Relationship Id="rId7" Type="http://schemas.openxmlformats.org/officeDocument/2006/relationships/oleObject" Target="../embeddings/oleObject14.bin"/><Relationship Id="rId12" Type="http://schemas.openxmlformats.org/officeDocument/2006/relationships/oleObject" Target="../embeddings/oleObject16.bin"/><Relationship Id="rId2" Type="http://schemas.openxmlformats.org/officeDocument/2006/relationships/slideLayout" Target="../slideLayouts/slideLayout1.xml"/><Relationship Id="rId1" Type="http://schemas.openxmlformats.org/officeDocument/2006/relationships/vmlDrawing" Target="../drawings/vmlDrawing7.vml"/><Relationship Id="rId6" Type="http://schemas.openxmlformats.org/officeDocument/2006/relationships/image" Target="../media/image42.wmf"/><Relationship Id="rId11" Type="http://schemas.openxmlformats.org/officeDocument/2006/relationships/image" Target="../media/image44.wmf"/><Relationship Id="rId5" Type="http://schemas.openxmlformats.org/officeDocument/2006/relationships/oleObject" Target="../embeddings/oleObject13.bin"/><Relationship Id="rId10" Type="http://schemas.openxmlformats.org/officeDocument/2006/relationships/oleObject" Target="../embeddings/oleObject15.bin"/><Relationship Id="rId4" Type="http://schemas.openxmlformats.org/officeDocument/2006/relationships/image" Target="../media/image2.jpeg"/><Relationship Id="rId9" Type="http://schemas.openxmlformats.org/officeDocument/2006/relationships/image" Target="../media/image46.png"/></Relationships>
</file>

<file path=ppt/slides/_rels/slide21.xml.rels><?xml version="1.0" encoding="UTF-8" standalone="yes"?>
<Relationships xmlns="http://schemas.openxmlformats.org/package/2006/relationships"><Relationship Id="rId8" Type="http://schemas.openxmlformats.org/officeDocument/2006/relationships/image" Target="../media/image48.wmf"/><Relationship Id="rId3" Type="http://schemas.openxmlformats.org/officeDocument/2006/relationships/notesSlide" Target="../notesSlides/notesSlide21.xml"/><Relationship Id="rId7" Type="http://schemas.openxmlformats.org/officeDocument/2006/relationships/oleObject" Target="../embeddings/oleObject18.bin"/><Relationship Id="rId2" Type="http://schemas.openxmlformats.org/officeDocument/2006/relationships/slideLayout" Target="../slideLayouts/slideLayout1.xml"/><Relationship Id="rId1" Type="http://schemas.openxmlformats.org/officeDocument/2006/relationships/vmlDrawing" Target="../drawings/vmlDrawing8.vml"/><Relationship Id="rId6" Type="http://schemas.openxmlformats.org/officeDocument/2006/relationships/image" Target="../media/image47.wmf"/><Relationship Id="rId11" Type="http://schemas.openxmlformats.org/officeDocument/2006/relationships/image" Target="../media/image50.emf"/><Relationship Id="rId5" Type="http://schemas.openxmlformats.org/officeDocument/2006/relationships/oleObject" Target="../embeddings/oleObject17.bin"/><Relationship Id="rId10" Type="http://schemas.openxmlformats.org/officeDocument/2006/relationships/image" Target="../media/image49.wmf"/><Relationship Id="rId4" Type="http://schemas.openxmlformats.org/officeDocument/2006/relationships/image" Target="../media/image2.jpeg"/><Relationship Id="rId9" Type="http://schemas.openxmlformats.org/officeDocument/2006/relationships/oleObject" Target="../embeddings/oleObject19.bin"/></Relationships>
</file>

<file path=ppt/slides/_rels/slide22.xml.rels><?xml version="1.0" encoding="UTF-8" standalone="yes"?>
<Relationships xmlns="http://schemas.openxmlformats.org/package/2006/relationships"><Relationship Id="rId8" Type="http://schemas.openxmlformats.org/officeDocument/2006/relationships/image" Target="../media/image54.jpg"/><Relationship Id="rId3" Type="http://schemas.openxmlformats.org/officeDocument/2006/relationships/notesSlide" Target="../notesSlides/notesSlide22.xml"/><Relationship Id="rId7" Type="http://schemas.openxmlformats.org/officeDocument/2006/relationships/image" Target="../media/image51.wmf"/><Relationship Id="rId2" Type="http://schemas.openxmlformats.org/officeDocument/2006/relationships/slideLayout" Target="../slideLayouts/slideLayout1.xml"/><Relationship Id="rId1" Type="http://schemas.openxmlformats.org/officeDocument/2006/relationships/vmlDrawing" Target="../drawings/vmlDrawing9.vml"/><Relationship Id="rId6" Type="http://schemas.openxmlformats.org/officeDocument/2006/relationships/oleObject" Target="../embeddings/oleObject20.bin"/><Relationship Id="rId5" Type="http://schemas.openxmlformats.org/officeDocument/2006/relationships/image" Target="../media/image53.emf"/><Relationship Id="rId10" Type="http://schemas.openxmlformats.org/officeDocument/2006/relationships/image" Target="../media/image52.wmf"/><Relationship Id="rId4" Type="http://schemas.openxmlformats.org/officeDocument/2006/relationships/image" Target="../media/image2.jpeg"/><Relationship Id="rId9" Type="http://schemas.openxmlformats.org/officeDocument/2006/relationships/oleObject" Target="../embeddings/oleObject21.bin"/></Relationships>
</file>

<file path=ppt/slides/_rels/slide23.xml.rels><?xml version="1.0" encoding="UTF-8" standalone="yes"?>
<Relationships xmlns="http://schemas.openxmlformats.org/package/2006/relationships"><Relationship Id="rId8" Type="http://schemas.openxmlformats.org/officeDocument/2006/relationships/image" Target="../media/image56.wmf"/><Relationship Id="rId3" Type="http://schemas.openxmlformats.org/officeDocument/2006/relationships/notesSlide" Target="../notesSlides/notesSlide23.xml"/><Relationship Id="rId7" Type="http://schemas.openxmlformats.org/officeDocument/2006/relationships/oleObject" Target="../embeddings/oleObject23.bin"/><Relationship Id="rId2" Type="http://schemas.openxmlformats.org/officeDocument/2006/relationships/slideLayout" Target="../slideLayouts/slideLayout1.xml"/><Relationship Id="rId1" Type="http://schemas.openxmlformats.org/officeDocument/2006/relationships/vmlDrawing" Target="../drawings/vmlDrawing10.vml"/><Relationship Id="rId6" Type="http://schemas.openxmlformats.org/officeDocument/2006/relationships/image" Target="../media/image55.wmf"/><Relationship Id="rId5" Type="http://schemas.openxmlformats.org/officeDocument/2006/relationships/oleObject" Target="../embeddings/oleObject22.bin"/><Relationship Id="rId4" Type="http://schemas.openxmlformats.org/officeDocument/2006/relationships/image" Target="../media/image2.jpeg"/><Relationship Id="rId9" Type="http://schemas.openxmlformats.org/officeDocument/2006/relationships/oleObject" Target="../embeddings/oleObject24.bin"/></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26.bin"/><Relationship Id="rId3" Type="http://schemas.openxmlformats.org/officeDocument/2006/relationships/notesSlide" Target="../notesSlides/notesSlide24.xml"/><Relationship Id="rId7" Type="http://schemas.openxmlformats.org/officeDocument/2006/relationships/image" Target="../media/image57.wmf"/><Relationship Id="rId2" Type="http://schemas.openxmlformats.org/officeDocument/2006/relationships/slideLayout" Target="../slideLayouts/slideLayout1.xml"/><Relationship Id="rId1" Type="http://schemas.openxmlformats.org/officeDocument/2006/relationships/vmlDrawing" Target="../drawings/vmlDrawing11.vml"/><Relationship Id="rId6" Type="http://schemas.openxmlformats.org/officeDocument/2006/relationships/oleObject" Target="../embeddings/oleObject25.bin"/><Relationship Id="rId5" Type="http://schemas.openxmlformats.org/officeDocument/2006/relationships/image" Target="../media/image59.jpg"/><Relationship Id="rId4" Type="http://schemas.openxmlformats.org/officeDocument/2006/relationships/image" Target="../media/image2.jpeg"/><Relationship Id="rId9" Type="http://schemas.openxmlformats.org/officeDocument/2006/relationships/image" Target="../media/image58.wmf"/></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28.bin"/><Relationship Id="rId3" Type="http://schemas.openxmlformats.org/officeDocument/2006/relationships/notesSlide" Target="../notesSlides/notesSlide25.xml"/><Relationship Id="rId7" Type="http://schemas.openxmlformats.org/officeDocument/2006/relationships/image" Target="../media/image60.wmf"/><Relationship Id="rId2" Type="http://schemas.openxmlformats.org/officeDocument/2006/relationships/slideLayout" Target="../slideLayouts/slideLayout1.xml"/><Relationship Id="rId1" Type="http://schemas.openxmlformats.org/officeDocument/2006/relationships/vmlDrawing" Target="../drawings/vmlDrawing12.vml"/><Relationship Id="rId6" Type="http://schemas.openxmlformats.org/officeDocument/2006/relationships/oleObject" Target="../embeddings/oleObject27.bin"/><Relationship Id="rId5" Type="http://schemas.openxmlformats.org/officeDocument/2006/relationships/image" Target="../media/image62.jpg"/><Relationship Id="rId4" Type="http://schemas.openxmlformats.org/officeDocument/2006/relationships/image" Target="../media/image2.jpeg"/><Relationship Id="rId9" Type="http://schemas.openxmlformats.org/officeDocument/2006/relationships/image" Target="../media/image61.wmf"/></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30.bin"/><Relationship Id="rId3" Type="http://schemas.openxmlformats.org/officeDocument/2006/relationships/notesSlide" Target="../notesSlides/notesSlide26.xml"/><Relationship Id="rId7" Type="http://schemas.openxmlformats.org/officeDocument/2006/relationships/image" Target="../media/image63.wmf"/><Relationship Id="rId2" Type="http://schemas.openxmlformats.org/officeDocument/2006/relationships/slideLayout" Target="../slideLayouts/slideLayout1.xml"/><Relationship Id="rId1" Type="http://schemas.openxmlformats.org/officeDocument/2006/relationships/vmlDrawing" Target="../drawings/vmlDrawing13.vml"/><Relationship Id="rId6" Type="http://schemas.openxmlformats.org/officeDocument/2006/relationships/oleObject" Target="../embeddings/oleObject29.bin"/><Relationship Id="rId5" Type="http://schemas.openxmlformats.org/officeDocument/2006/relationships/image" Target="../media/image65.jpg"/><Relationship Id="rId4" Type="http://schemas.openxmlformats.org/officeDocument/2006/relationships/image" Target="../media/image2.jpeg"/><Relationship Id="rId9" Type="http://schemas.openxmlformats.org/officeDocument/2006/relationships/image" Target="../media/image64.wmf"/></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8" Type="http://schemas.openxmlformats.org/officeDocument/2006/relationships/image" Target="../media/image68.wmf"/><Relationship Id="rId3" Type="http://schemas.openxmlformats.org/officeDocument/2006/relationships/notesSlide" Target="../notesSlides/notesSlide28.xml"/><Relationship Id="rId7" Type="http://schemas.openxmlformats.org/officeDocument/2006/relationships/oleObject" Target="../embeddings/oleObject32.bin"/><Relationship Id="rId12" Type="http://schemas.openxmlformats.org/officeDocument/2006/relationships/image" Target="../media/image71.jpeg"/><Relationship Id="rId2" Type="http://schemas.openxmlformats.org/officeDocument/2006/relationships/slideLayout" Target="../slideLayouts/slideLayout1.xml"/><Relationship Id="rId1" Type="http://schemas.openxmlformats.org/officeDocument/2006/relationships/vmlDrawing" Target="../drawings/vmlDrawing14.vml"/><Relationship Id="rId6" Type="http://schemas.openxmlformats.org/officeDocument/2006/relationships/image" Target="../media/image67.wmf"/><Relationship Id="rId11" Type="http://schemas.openxmlformats.org/officeDocument/2006/relationships/image" Target="../media/image69.wmf"/><Relationship Id="rId5" Type="http://schemas.openxmlformats.org/officeDocument/2006/relationships/oleObject" Target="../embeddings/oleObject31.bin"/><Relationship Id="rId10" Type="http://schemas.openxmlformats.org/officeDocument/2006/relationships/oleObject" Target="../embeddings/oleObject33.bin"/><Relationship Id="rId4" Type="http://schemas.openxmlformats.org/officeDocument/2006/relationships/image" Target="../media/image2.jpeg"/><Relationship Id="rId9" Type="http://schemas.openxmlformats.org/officeDocument/2006/relationships/image" Target="../media/image70.jpg"/></Relationships>
</file>

<file path=ppt/slides/_rels/slide29.xml.rels><?xml version="1.0" encoding="UTF-8" standalone="yes"?>
<Relationships xmlns="http://schemas.openxmlformats.org/package/2006/relationships"><Relationship Id="rId8" Type="http://schemas.openxmlformats.org/officeDocument/2006/relationships/image" Target="../media/image76.jpg"/><Relationship Id="rId13" Type="http://schemas.openxmlformats.org/officeDocument/2006/relationships/image" Target="../media/image81.jpg"/><Relationship Id="rId3" Type="http://schemas.openxmlformats.org/officeDocument/2006/relationships/image" Target="../media/image2.jpeg"/><Relationship Id="rId7" Type="http://schemas.openxmlformats.org/officeDocument/2006/relationships/image" Target="../media/image75.png"/><Relationship Id="rId12" Type="http://schemas.openxmlformats.org/officeDocument/2006/relationships/image" Target="../media/image80.jpg"/><Relationship Id="rId17" Type="http://schemas.openxmlformats.org/officeDocument/2006/relationships/image" Target="../media/image85.jpg"/><Relationship Id="rId2" Type="http://schemas.openxmlformats.org/officeDocument/2006/relationships/notesSlide" Target="../notesSlides/notesSlide29.xml"/><Relationship Id="rId16" Type="http://schemas.openxmlformats.org/officeDocument/2006/relationships/image" Target="../media/image84.jpg"/><Relationship Id="rId1" Type="http://schemas.openxmlformats.org/officeDocument/2006/relationships/slideLayout" Target="../slideLayouts/slideLayout1.xml"/><Relationship Id="rId6" Type="http://schemas.openxmlformats.org/officeDocument/2006/relationships/image" Target="../media/image74.png"/><Relationship Id="rId11" Type="http://schemas.openxmlformats.org/officeDocument/2006/relationships/image" Target="../media/image79.jpeg"/><Relationship Id="rId5" Type="http://schemas.openxmlformats.org/officeDocument/2006/relationships/image" Target="../media/image73.jpeg"/><Relationship Id="rId15" Type="http://schemas.openxmlformats.org/officeDocument/2006/relationships/image" Target="../media/image83.jpg"/><Relationship Id="rId10" Type="http://schemas.openxmlformats.org/officeDocument/2006/relationships/image" Target="../media/image78.png"/><Relationship Id="rId4" Type="http://schemas.openxmlformats.org/officeDocument/2006/relationships/image" Target="../media/image72.jpg"/><Relationship Id="rId9" Type="http://schemas.openxmlformats.org/officeDocument/2006/relationships/image" Target="../media/image77.png"/><Relationship Id="rId14" Type="http://schemas.openxmlformats.org/officeDocument/2006/relationships/image" Target="../media/image82.jp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91.jpg"/><Relationship Id="rId13" Type="http://schemas.openxmlformats.org/officeDocument/2006/relationships/oleObject" Target="../embeddings/oleObject37.bin"/><Relationship Id="rId3" Type="http://schemas.openxmlformats.org/officeDocument/2006/relationships/notesSlide" Target="../notesSlides/notesSlide30.xml"/><Relationship Id="rId7" Type="http://schemas.openxmlformats.org/officeDocument/2006/relationships/image" Target="../media/image90.jpg"/><Relationship Id="rId12" Type="http://schemas.openxmlformats.org/officeDocument/2006/relationships/image" Target="../media/image88.wmf"/><Relationship Id="rId2" Type="http://schemas.openxmlformats.org/officeDocument/2006/relationships/slideLayout" Target="../slideLayouts/slideLayout1.xml"/><Relationship Id="rId1" Type="http://schemas.openxmlformats.org/officeDocument/2006/relationships/vmlDrawing" Target="../drawings/vmlDrawing15.vml"/><Relationship Id="rId6" Type="http://schemas.openxmlformats.org/officeDocument/2006/relationships/image" Target="../media/image86.wmf"/><Relationship Id="rId11" Type="http://schemas.openxmlformats.org/officeDocument/2006/relationships/oleObject" Target="../embeddings/oleObject36.bin"/><Relationship Id="rId5" Type="http://schemas.openxmlformats.org/officeDocument/2006/relationships/oleObject" Target="../embeddings/oleObject34.bin"/><Relationship Id="rId10" Type="http://schemas.openxmlformats.org/officeDocument/2006/relationships/image" Target="../media/image87.wmf"/><Relationship Id="rId4" Type="http://schemas.openxmlformats.org/officeDocument/2006/relationships/image" Target="../media/image2.jpeg"/><Relationship Id="rId9" Type="http://schemas.openxmlformats.org/officeDocument/2006/relationships/oleObject" Target="../embeddings/oleObject35.bin"/><Relationship Id="rId14" Type="http://schemas.openxmlformats.org/officeDocument/2006/relationships/image" Target="../media/image89.wmf"/></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93.png"/><Relationship Id="rId4" Type="http://schemas.openxmlformats.org/officeDocument/2006/relationships/image" Target="../media/image92.png"/></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jpg"/></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97.jpg"/></Relationships>
</file>

<file path=ppt/slides/_rels/slide34.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6.png"/><Relationship Id="rId3" Type="http://schemas.openxmlformats.org/officeDocument/2006/relationships/image" Target="../media/image2.jpeg"/><Relationship Id="rId7" Type="http://schemas.openxmlformats.org/officeDocument/2006/relationships/image" Target="../media/image100.png"/><Relationship Id="rId12" Type="http://schemas.openxmlformats.org/officeDocument/2006/relationships/image" Target="../media/image105.png"/><Relationship Id="rId17" Type="http://schemas.openxmlformats.org/officeDocument/2006/relationships/image" Target="../media/image110.png"/><Relationship Id="rId2" Type="http://schemas.openxmlformats.org/officeDocument/2006/relationships/notesSlide" Target="../notesSlides/notesSlide34.xml"/><Relationship Id="rId16" Type="http://schemas.openxmlformats.org/officeDocument/2006/relationships/image" Target="../media/image109.png"/><Relationship Id="rId1" Type="http://schemas.openxmlformats.org/officeDocument/2006/relationships/slideLayout" Target="../slideLayouts/slideLayout1.xml"/><Relationship Id="rId6" Type="http://schemas.openxmlformats.org/officeDocument/2006/relationships/image" Target="../media/image99.png"/><Relationship Id="rId11" Type="http://schemas.openxmlformats.org/officeDocument/2006/relationships/image" Target="../media/image104.png"/><Relationship Id="rId5" Type="http://schemas.openxmlformats.org/officeDocument/2006/relationships/image" Target="../media/image98.png"/><Relationship Id="rId15" Type="http://schemas.openxmlformats.org/officeDocument/2006/relationships/image" Target="../media/image108.png"/><Relationship Id="rId10" Type="http://schemas.openxmlformats.org/officeDocument/2006/relationships/image" Target="../media/image103.png"/><Relationship Id="rId4" Type="http://schemas.openxmlformats.org/officeDocument/2006/relationships/image" Target="../media/image97.jpg"/><Relationship Id="rId9" Type="http://schemas.openxmlformats.org/officeDocument/2006/relationships/image" Target="../media/image102.png"/><Relationship Id="rId14" Type="http://schemas.openxmlformats.org/officeDocument/2006/relationships/image" Target="../media/image107.png"/></Relationships>
</file>

<file path=ppt/slides/_rels/slide35.xml.rels><?xml version="1.0" encoding="UTF-8" standalone="yes"?>
<Relationships xmlns="http://schemas.openxmlformats.org/package/2006/relationships"><Relationship Id="rId8" Type="http://schemas.openxmlformats.org/officeDocument/2006/relationships/oleObject" Target="../embeddings/oleObject38.bin"/><Relationship Id="rId3" Type="http://schemas.openxmlformats.org/officeDocument/2006/relationships/notesSlide" Target="../notesSlides/notesSlide35.xml"/><Relationship Id="rId7" Type="http://schemas.openxmlformats.org/officeDocument/2006/relationships/image" Target="../media/image113.jpg"/><Relationship Id="rId2" Type="http://schemas.openxmlformats.org/officeDocument/2006/relationships/slideLayout" Target="../slideLayouts/slideLayout1.xml"/><Relationship Id="rId1" Type="http://schemas.openxmlformats.org/officeDocument/2006/relationships/vmlDrawing" Target="../drawings/vmlDrawing16.vml"/><Relationship Id="rId6" Type="http://schemas.openxmlformats.org/officeDocument/2006/relationships/image" Target="../media/image112.png"/><Relationship Id="rId5" Type="http://schemas.openxmlformats.org/officeDocument/2006/relationships/image" Target="../media/image94.jpg"/><Relationship Id="rId4" Type="http://schemas.openxmlformats.org/officeDocument/2006/relationships/image" Target="../media/image2.jpeg"/><Relationship Id="rId9" Type="http://schemas.openxmlformats.org/officeDocument/2006/relationships/image" Target="../media/image111.wmf"/></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16.jpe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115.jpg"/><Relationship Id="rId5" Type="http://schemas.openxmlformats.org/officeDocument/2006/relationships/image" Target="../media/image114.png"/><Relationship Id="rId4" Type="http://schemas.openxmlformats.org/officeDocument/2006/relationships/image" Target="../media/image94.jpg"/></Relationships>
</file>

<file path=ppt/slides/_rels/slide37.xml.rels><?xml version="1.0" encoding="UTF-8" standalone="yes"?>
<Relationships xmlns="http://schemas.openxmlformats.org/package/2006/relationships"><Relationship Id="rId8" Type="http://schemas.openxmlformats.org/officeDocument/2006/relationships/oleObject" Target="../embeddings/oleObject39.bin"/><Relationship Id="rId3" Type="http://schemas.openxmlformats.org/officeDocument/2006/relationships/notesSlide" Target="../notesSlides/notesSlide37.xml"/><Relationship Id="rId7" Type="http://schemas.openxmlformats.org/officeDocument/2006/relationships/image" Target="../media/image119.jpg"/><Relationship Id="rId2" Type="http://schemas.openxmlformats.org/officeDocument/2006/relationships/slideLayout" Target="../slideLayouts/slideLayout1.xml"/><Relationship Id="rId1" Type="http://schemas.openxmlformats.org/officeDocument/2006/relationships/vmlDrawing" Target="../drawings/vmlDrawing17.vml"/><Relationship Id="rId6" Type="http://schemas.openxmlformats.org/officeDocument/2006/relationships/image" Target="../media/image118.png"/><Relationship Id="rId5" Type="http://schemas.openxmlformats.org/officeDocument/2006/relationships/image" Target="../media/image94.jpg"/><Relationship Id="rId4" Type="http://schemas.openxmlformats.org/officeDocument/2006/relationships/image" Target="../media/image2.jpeg"/><Relationship Id="rId9" Type="http://schemas.openxmlformats.org/officeDocument/2006/relationships/image" Target="../media/image117.wmf"/></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22.jp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121.jpg"/><Relationship Id="rId5" Type="http://schemas.openxmlformats.org/officeDocument/2006/relationships/image" Target="../media/image120.png"/><Relationship Id="rId4" Type="http://schemas.openxmlformats.org/officeDocument/2006/relationships/image" Target="../media/image94.jpg"/></Relationships>
</file>

<file path=ppt/slides/_rels/slide39.xml.rels><?xml version="1.0" encoding="UTF-8" standalone="yes"?>
<Relationships xmlns="http://schemas.openxmlformats.org/package/2006/relationships"><Relationship Id="rId8" Type="http://schemas.openxmlformats.org/officeDocument/2006/relationships/oleObject" Target="../embeddings/oleObject40.bin"/><Relationship Id="rId3" Type="http://schemas.openxmlformats.org/officeDocument/2006/relationships/notesSlide" Target="../notesSlides/notesSlide39.xml"/><Relationship Id="rId7" Type="http://schemas.openxmlformats.org/officeDocument/2006/relationships/image" Target="../media/image125.jpg"/><Relationship Id="rId2" Type="http://schemas.openxmlformats.org/officeDocument/2006/relationships/slideLayout" Target="../slideLayouts/slideLayout1.xml"/><Relationship Id="rId1" Type="http://schemas.openxmlformats.org/officeDocument/2006/relationships/vmlDrawing" Target="../drawings/vmlDrawing18.vml"/><Relationship Id="rId6" Type="http://schemas.openxmlformats.org/officeDocument/2006/relationships/image" Target="../media/image124.png"/><Relationship Id="rId5" Type="http://schemas.openxmlformats.org/officeDocument/2006/relationships/image" Target="../media/image94.jpg"/><Relationship Id="rId4" Type="http://schemas.openxmlformats.org/officeDocument/2006/relationships/image" Target="../media/image2.jpeg"/><Relationship Id="rId9" Type="http://schemas.openxmlformats.org/officeDocument/2006/relationships/image" Target="../media/image123.wmf"/></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oleObject" Target="../embeddings/oleObject42.bin"/><Relationship Id="rId3" Type="http://schemas.openxmlformats.org/officeDocument/2006/relationships/notesSlide" Target="../notesSlides/notesSlide40.xml"/><Relationship Id="rId7" Type="http://schemas.openxmlformats.org/officeDocument/2006/relationships/image" Target="../media/image126.wmf"/><Relationship Id="rId2" Type="http://schemas.openxmlformats.org/officeDocument/2006/relationships/slideLayout" Target="../slideLayouts/slideLayout1.xml"/><Relationship Id="rId1" Type="http://schemas.openxmlformats.org/officeDocument/2006/relationships/vmlDrawing" Target="../drawings/vmlDrawing19.vml"/><Relationship Id="rId6" Type="http://schemas.openxmlformats.org/officeDocument/2006/relationships/oleObject" Target="../embeddings/oleObject41.bin"/><Relationship Id="rId5" Type="http://schemas.openxmlformats.org/officeDocument/2006/relationships/image" Target="../media/image94.jpg"/><Relationship Id="rId10" Type="http://schemas.openxmlformats.org/officeDocument/2006/relationships/image" Target="../media/image128.png"/><Relationship Id="rId4" Type="http://schemas.openxmlformats.org/officeDocument/2006/relationships/image" Target="../media/image2.jpeg"/><Relationship Id="rId9" Type="http://schemas.openxmlformats.org/officeDocument/2006/relationships/image" Target="../media/image127.wmf"/></Relationships>
</file>

<file path=ppt/slides/_rels/slide41.xml.rels><?xml version="1.0" encoding="UTF-8" standalone="yes"?>
<Relationships xmlns="http://schemas.openxmlformats.org/package/2006/relationships"><Relationship Id="rId8" Type="http://schemas.openxmlformats.org/officeDocument/2006/relationships/oleObject" Target="../embeddings/oleObject43.bin"/><Relationship Id="rId3" Type="http://schemas.openxmlformats.org/officeDocument/2006/relationships/notesSlide" Target="../notesSlides/notesSlide41.xml"/><Relationship Id="rId7" Type="http://schemas.openxmlformats.org/officeDocument/2006/relationships/image" Target="../media/image131.jpg"/><Relationship Id="rId2" Type="http://schemas.openxmlformats.org/officeDocument/2006/relationships/slideLayout" Target="../slideLayouts/slideLayout1.xml"/><Relationship Id="rId1" Type="http://schemas.openxmlformats.org/officeDocument/2006/relationships/vmlDrawing" Target="../drawings/vmlDrawing20.vml"/><Relationship Id="rId6" Type="http://schemas.openxmlformats.org/officeDocument/2006/relationships/image" Target="../media/image130.png"/><Relationship Id="rId5" Type="http://schemas.openxmlformats.org/officeDocument/2006/relationships/image" Target="../media/image94.jpg"/><Relationship Id="rId4" Type="http://schemas.openxmlformats.org/officeDocument/2006/relationships/image" Target="../media/image2.jpeg"/><Relationship Id="rId9" Type="http://schemas.openxmlformats.org/officeDocument/2006/relationships/image" Target="../media/image129.wmf"/></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34.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133.jpg"/><Relationship Id="rId5" Type="http://schemas.openxmlformats.org/officeDocument/2006/relationships/image" Target="../media/image132.png"/><Relationship Id="rId4" Type="http://schemas.openxmlformats.org/officeDocument/2006/relationships/image" Target="../media/image94.jpg"/></Relationships>
</file>

<file path=ppt/slides/_rels/slide43.xml.rels><?xml version="1.0" encoding="UTF-8" standalone="yes"?>
<Relationships xmlns="http://schemas.openxmlformats.org/package/2006/relationships"><Relationship Id="rId8" Type="http://schemas.openxmlformats.org/officeDocument/2006/relationships/oleObject" Target="../embeddings/oleObject44.bin"/><Relationship Id="rId3" Type="http://schemas.openxmlformats.org/officeDocument/2006/relationships/notesSlide" Target="../notesSlides/notesSlide43.xml"/><Relationship Id="rId7" Type="http://schemas.openxmlformats.org/officeDocument/2006/relationships/image" Target="../media/image137.jpg"/><Relationship Id="rId2" Type="http://schemas.openxmlformats.org/officeDocument/2006/relationships/slideLayout" Target="../slideLayouts/slideLayout1.xml"/><Relationship Id="rId1" Type="http://schemas.openxmlformats.org/officeDocument/2006/relationships/vmlDrawing" Target="../drawings/vmlDrawing21.vml"/><Relationship Id="rId6" Type="http://schemas.openxmlformats.org/officeDocument/2006/relationships/image" Target="../media/image136.png"/><Relationship Id="rId5" Type="http://schemas.openxmlformats.org/officeDocument/2006/relationships/image" Target="../media/image94.jpg"/><Relationship Id="rId4" Type="http://schemas.openxmlformats.org/officeDocument/2006/relationships/image" Target="../media/image2.jpeg"/><Relationship Id="rId9" Type="http://schemas.openxmlformats.org/officeDocument/2006/relationships/image" Target="../media/image135.wmf"/></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40.emf"/><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139.jpg"/><Relationship Id="rId5" Type="http://schemas.openxmlformats.org/officeDocument/2006/relationships/image" Target="../media/image138.png"/><Relationship Id="rId4" Type="http://schemas.openxmlformats.org/officeDocument/2006/relationships/image" Target="../media/image94.jpg"/></Relationships>
</file>

<file path=ppt/slides/_rels/slide45.xml.rels><?xml version="1.0" encoding="UTF-8" standalone="yes"?>
<Relationships xmlns="http://schemas.openxmlformats.org/package/2006/relationships"><Relationship Id="rId8" Type="http://schemas.openxmlformats.org/officeDocument/2006/relationships/oleObject" Target="../embeddings/oleObject45.bin"/><Relationship Id="rId3" Type="http://schemas.openxmlformats.org/officeDocument/2006/relationships/notesSlide" Target="../notesSlides/notesSlide45.xml"/><Relationship Id="rId7" Type="http://schemas.openxmlformats.org/officeDocument/2006/relationships/image" Target="../media/image143.jpg"/><Relationship Id="rId2" Type="http://schemas.openxmlformats.org/officeDocument/2006/relationships/slideLayout" Target="../slideLayouts/slideLayout1.xml"/><Relationship Id="rId1" Type="http://schemas.openxmlformats.org/officeDocument/2006/relationships/vmlDrawing" Target="../drawings/vmlDrawing22.vml"/><Relationship Id="rId6" Type="http://schemas.openxmlformats.org/officeDocument/2006/relationships/image" Target="../media/image142.jpg"/><Relationship Id="rId5" Type="http://schemas.openxmlformats.org/officeDocument/2006/relationships/image" Target="../media/image94.jpg"/><Relationship Id="rId10" Type="http://schemas.openxmlformats.org/officeDocument/2006/relationships/image" Target="../media/image144.png"/><Relationship Id="rId4" Type="http://schemas.openxmlformats.org/officeDocument/2006/relationships/image" Target="../media/image2.jpeg"/><Relationship Id="rId9" Type="http://schemas.openxmlformats.org/officeDocument/2006/relationships/image" Target="../media/image141.wmf"/></Relationships>
</file>

<file path=ppt/slides/_rels/slide46.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notesSlide" Target="../notesSlides/notesSlide46.xml"/><Relationship Id="rId7" Type="http://schemas.openxmlformats.org/officeDocument/2006/relationships/image" Target="../media/image145.wmf"/><Relationship Id="rId2" Type="http://schemas.openxmlformats.org/officeDocument/2006/relationships/slideLayout" Target="../slideLayouts/slideLayout1.xml"/><Relationship Id="rId1" Type="http://schemas.openxmlformats.org/officeDocument/2006/relationships/vmlDrawing" Target="../drawings/vmlDrawing23.vml"/><Relationship Id="rId6" Type="http://schemas.openxmlformats.org/officeDocument/2006/relationships/oleObject" Target="../embeddings/oleObject46.bin"/><Relationship Id="rId5" Type="http://schemas.openxmlformats.org/officeDocument/2006/relationships/image" Target="../media/image94.jpg"/><Relationship Id="rId10" Type="http://schemas.openxmlformats.org/officeDocument/2006/relationships/image" Target="../media/image147.jpeg"/><Relationship Id="rId4" Type="http://schemas.openxmlformats.org/officeDocument/2006/relationships/image" Target="../media/image2.jpeg"/><Relationship Id="rId9" Type="http://schemas.openxmlformats.org/officeDocument/2006/relationships/image" Target="../media/image142.jpg"/></Relationships>
</file>

<file path=ppt/slides/_rels/slide47.xml.rels><?xml version="1.0" encoding="UTF-8" standalone="yes"?>
<Relationships xmlns="http://schemas.openxmlformats.org/package/2006/relationships"><Relationship Id="rId8" Type="http://schemas.openxmlformats.org/officeDocument/2006/relationships/oleObject" Target="../embeddings/oleObject47.bin"/><Relationship Id="rId3" Type="http://schemas.openxmlformats.org/officeDocument/2006/relationships/notesSlide" Target="../notesSlides/notesSlide47.xml"/><Relationship Id="rId7" Type="http://schemas.openxmlformats.org/officeDocument/2006/relationships/image" Target="../media/image150.jpg"/><Relationship Id="rId2" Type="http://schemas.openxmlformats.org/officeDocument/2006/relationships/slideLayout" Target="../slideLayouts/slideLayout1.xml"/><Relationship Id="rId1" Type="http://schemas.openxmlformats.org/officeDocument/2006/relationships/vmlDrawing" Target="../drawings/vmlDrawing24.vml"/><Relationship Id="rId6" Type="http://schemas.openxmlformats.org/officeDocument/2006/relationships/image" Target="../media/image149.png"/><Relationship Id="rId5" Type="http://schemas.openxmlformats.org/officeDocument/2006/relationships/image" Target="../media/image94.jpg"/><Relationship Id="rId4" Type="http://schemas.openxmlformats.org/officeDocument/2006/relationships/image" Target="../media/image2.jpeg"/><Relationship Id="rId9" Type="http://schemas.openxmlformats.org/officeDocument/2006/relationships/image" Target="../media/image148.wmf"/></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7" Type="http://schemas.openxmlformats.org/officeDocument/2006/relationships/image" Target="../media/image151.wmf"/><Relationship Id="rId2" Type="http://schemas.openxmlformats.org/officeDocument/2006/relationships/slideLayout" Target="../slideLayouts/slideLayout1.xml"/><Relationship Id="rId1" Type="http://schemas.openxmlformats.org/officeDocument/2006/relationships/vmlDrawing" Target="../drawings/vmlDrawing25.vml"/><Relationship Id="rId6" Type="http://schemas.openxmlformats.org/officeDocument/2006/relationships/oleObject" Target="../embeddings/oleObject48.bin"/><Relationship Id="rId5" Type="http://schemas.openxmlformats.org/officeDocument/2006/relationships/image" Target="../media/image152.png"/><Relationship Id="rId4" Type="http://schemas.openxmlformats.org/officeDocument/2006/relationships/image" Target="../media/image2.jpeg"/></Relationships>
</file>

<file path=ppt/slides/_rels/slide49.xml.rels><?xml version="1.0" encoding="UTF-8" standalone="yes"?>
<Relationships xmlns="http://schemas.openxmlformats.org/package/2006/relationships"><Relationship Id="rId8" Type="http://schemas.openxmlformats.org/officeDocument/2006/relationships/image" Target="../media/image153.wmf"/><Relationship Id="rId3" Type="http://schemas.openxmlformats.org/officeDocument/2006/relationships/notesSlide" Target="../notesSlides/notesSlide49.xml"/><Relationship Id="rId7" Type="http://schemas.openxmlformats.org/officeDocument/2006/relationships/oleObject" Target="../embeddings/oleObject49.bin"/><Relationship Id="rId2" Type="http://schemas.openxmlformats.org/officeDocument/2006/relationships/slideLayout" Target="../slideLayouts/slideLayout1.xml"/><Relationship Id="rId1" Type="http://schemas.openxmlformats.org/officeDocument/2006/relationships/vmlDrawing" Target="../drawings/vmlDrawing26.vml"/><Relationship Id="rId6" Type="http://schemas.openxmlformats.org/officeDocument/2006/relationships/image" Target="../media/image155.jpg"/><Relationship Id="rId5" Type="http://schemas.openxmlformats.org/officeDocument/2006/relationships/image" Target="../media/image154.jpg"/><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8" Type="http://schemas.openxmlformats.org/officeDocument/2006/relationships/image" Target="../media/image156.wmf"/><Relationship Id="rId3" Type="http://schemas.openxmlformats.org/officeDocument/2006/relationships/notesSlide" Target="../notesSlides/notesSlide50.xml"/><Relationship Id="rId7" Type="http://schemas.openxmlformats.org/officeDocument/2006/relationships/oleObject" Target="../embeddings/oleObject50.bin"/><Relationship Id="rId2" Type="http://schemas.openxmlformats.org/officeDocument/2006/relationships/slideLayout" Target="../slideLayouts/slideLayout1.xml"/><Relationship Id="rId1" Type="http://schemas.openxmlformats.org/officeDocument/2006/relationships/vmlDrawing" Target="../drawings/vmlDrawing27.vml"/><Relationship Id="rId6" Type="http://schemas.openxmlformats.org/officeDocument/2006/relationships/image" Target="../media/image159.png"/><Relationship Id="rId5" Type="http://schemas.openxmlformats.org/officeDocument/2006/relationships/image" Target="../media/image158.png"/><Relationship Id="rId10" Type="http://schemas.openxmlformats.org/officeDocument/2006/relationships/image" Target="../media/image157.wmf"/><Relationship Id="rId4" Type="http://schemas.openxmlformats.org/officeDocument/2006/relationships/image" Target="../media/image2.jpeg"/><Relationship Id="rId9" Type="http://schemas.openxmlformats.org/officeDocument/2006/relationships/oleObject" Target="../embeddings/oleObject51.bin"/></Relationships>
</file>

<file path=ppt/slides/_rels/slide5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160.png"/></Relationships>
</file>

<file path=ppt/slides/_rels/slide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161.png"/></Relationships>
</file>

<file path=ppt/slides/_rels/slide5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162.png"/></Relationships>
</file>

<file path=ppt/slides/_rels/slide54.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66.jp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165.jpeg"/><Relationship Id="rId5" Type="http://schemas.openxmlformats.org/officeDocument/2006/relationships/image" Target="../media/image164.jpg"/><Relationship Id="rId4" Type="http://schemas.openxmlformats.org/officeDocument/2006/relationships/image" Target="../media/image163.jpg"/></Relationships>
</file>

<file path=ppt/slides/_rels/slide55.xml.rels><?xml version="1.0" encoding="UTF-8" standalone="yes"?>
<Relationships xmlns="http://schemas.openxmlformats.org/package/2006/relationships"><Relationship Id="rId8" Type="http://schemas.openxmlformats.org/officeDocument/2006/relationships/image" Target="../media/image171.jpeg"/><Relationship Id="rId13" Type="http://schemas.openxmlformats.org/officeDocument/2006/relationships/image" Target="../media/image176.jpg"/><Relationship Id="rId3" Type="http://schemas.openxmlformats.org/officeDocument/2006/relationships/image" Target="../media/image2.jpeg"/><Relationship Id="rId7" Type="http://schemas.openxmlformats.org/officeDocument/2006/relationships/image" Target="../media/image170.jpg"/><Relationship Id="rId12" Type="http://schemas.openxmlformats.org/officeDocument/2006/relationships/image" Target="../media/image175.jpeg"/><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image" Target="../media/image169.jpg"/><Relationship Id="rId11" Type="http://schemas.openxmlformats.org/officeDocument/2006/relationships/image" Target="../media/image174.jpeg"/><Relationship Id="rId5" Type="http://schemas.openxmlformats.org/officeDocument/2006/relationships/image" Target="../media/image168.jpg"/><Relationship Id="rId15" Type="http://schemas.openxmlformats.org/officeDocument/2006/relationships/image" Target="../media/image178.jpg"/><Relationship Id="rId10" Type="http://schemas.openxmlformats.org/officeDocument/2006/relationships/image" Target="../media/image173.jpeg"/><Relationship Id="rId4" Type="http://schemas.openxmlformats.org/officeDocument/2006/relationships/image" Target="../media/image167.jpg"/><Relationship Id="rId9" Type="http://schemas.openxmlformats.org/officeDocument/2006/relationships/image" Target="../media/image172.jpeg"/><Relationship Id="rId14" Type="http://schemas.openxmlformats.org/officeDocument/2006/relationships/image" Target="../media/image177.jpg"/></Relationships>
</file>

<file path=ppt/slides/_rels/slide5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181.jpeg"/><Relationship Id="rId5" Type="http://schemas.openxmlformats.org/officeDocument/2006/relationships/image" Target="../media/image180.jpg"/><Relationship Id="rId4" Type="http://schemas.openxmlformats.org/officeDocument/2006/relationships/image" Target="../media/image179.jpg"/></Relationships>
</file>

<file path=ppt/slides/_rels/slide5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182.png"/></Relationships>
</file>

<file path=ppt/slides/_rels/slide58.xml.rels><?xml version="1.0" encoding="UTF-8" standalone="yes"?>
<Relationships xmlns="http://schemas.openxmlformats.org/package/2006/relationships"><Relationship Id="rId8" Type="http://schemas.openxmlformats.org/officeDocument/2006/relationships/image" Target="../media/image186.png"/><Relationship Id="rId3" Type="http://schemas.openxmlformats.org/officeDocument/2006/relationships/image" Target="../media/image2.jpeg"/><Relationship Id="rId7" Type="http://schemas.microsoft.com/office/2007/relationships/hdphoto" Target="../media/hdphoto1.wdp"/><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image" Target="../media/image185.png"/><Relationship Id="rId5" Type="http://schemas.openxmlformats.org/officeDocument/2006/relationships/image" Target="../media/image184.jpg"/><Relationship Id="rId4" Type="http://schemas.openxmlformats.org/officeDocument/2006/relationships/image" Target="../media/image183.jpg"/><Relationship Id="rId9" Type="http://schemas.microsoft.com/office/2007/relationships/hdphoto" Target="../media/hdphoto2.wdp"/></Relationships>
</file>

<file path=ppt/slides/_rels/slide59.xml.rels><?xml version="1.0" encoding="UTF-8" standalone="yes"?>
<Relationships xmlns="http://schemas.openxmlformats.org/package/2006/relationships"><Relationship Id="rId8" Type="http://schemas.openxmlformats.org/officeDocument/2006/relationships/oleObject" Target="../embeddings/oleObject52.bin"/><Relationship Id="rId13" Type="http://schemas.openxmlformats.org/officeDocument/2006/relationships/oleObject" Target="../embeddings/oleObject53.bin"/><Relationship Id="rId3" Type="http://schemas.openxmlformats.org/officeDocument/2006/relationships/notesSlide" Target="../notesSlides/notesSlide59.xml"/><Relationship Id="rId7" Type="http://schemas.openxmlformats.org/officeDocument/2006/relationships/image" Target="../media/image191.jpg"/><Relationship Id="rId12" Type="http://schemas.openxmlformats.org/officeDocument/2006/relationships/image" Target="../media/image194.jpeg"/><Relationship Id="rId2" Type="http://schemas.openxmlformats.org/officeDocument/2006/relationships/slideLayout" Target="../slideLayouts/slideLayout1.xml"/><Relationship Id="rId1" Type="http://schemas.openxmlformats.org/officeDocument/2006/relationships/vmlDrawing" Target="../drawings/vmlDrawing28.vml"/><Relationship Id="rId6" Type="http://schemas.openxmlformats.org/officeDocument/2006/relationships/image" Target="../media/image190.jpg"/><Relationship Id="rId11" Type="http://schemas.openxmlformats.org/officeDocument/2006/relationships/image" Target="../media/image193.jpeg"/><Relationship Id="rId5" Type="http://schemas.openxmlformats.org/officeDocument/2006/relationships/image" Target="../media/image189.jpeg"/><Relationship Id="rId10" Type="http://schemas.openxmlformats.org/officeDocument/2006/relationships/image" Target="../media/image192.jpeg"/><Relationship Id="rId4" Type="http://schemas.openxmlformats.org/officeDocument/2006/relationships/image" Target="../media/image2.jpeg"/><Relationship Id="rId9" Type="http://schemas.openxmlformats.org/officeDocument/2006/relationships/image" Target="../media/image187.wmf"/><Relationship Id="rId14" Type="http://schemas.openxmlformats.org/officeDocument/2006/relationships/image" Target="../media/image188.wmf"/></Relationships>
</file>

<file path=ppt/slides/_rels/slide6.xml.rels><?xml version="1.0" encoding="UTF-8" standalone="yes"?>
<Relationships xmlns="http://schemas.openxmlformats.org/package/2006/relationships"><Relationship Id="rId8" Type="http://schemas.openxmlformats.org/officeDocument/2006/relationships/image" Target="../media/image9.wmf"/><Relationship Id="rId3" Type="http://schemas.openxmlformats.org/officeDocument/2006/relationships/notesSlide" Target="../notesSlides/notesSlide6.xml"/><Relationship Id="rId7"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8.wmf"/><Relationship Id="rId5" Type="http://schemas.openxmlformats.org/officeDocument/2006/relationships/oleObject" Target="../embeddings/oleObject2.bin"/><Relationship Id="rId10" Type="http://schemas.openxmlformats.org/officeDocument/2006/relationships/image" Target="../media/image1.wmf"/><Relationship Id="rId4" Type="http://schemas.openxmlformats.org/officeDocument/2006/relationships/image" Target="../media/image2.jpeg"/><Relationship Id="rId9" Type="http://schemas.openxmlformats.org/officeDocument/2006/relationships/oleObject" Target="../embeddings/oleObject4.bin"/></Relationships>
</file>

<file path=ppt/slides/_rels/slide6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195.png"/></Relationships>
</file>

<file path=ppt/slides/_rels/slide61.xml.rels><?xml version="1.0" encoding="UTF-8" standalone="yes"?>
<Relationships xmlns="http://schemas.openxmlformats.org/package/2006/relationships"><Relationship Id="rId8" Type="http://schemas.openxmlformats.org/officeDocument/2006/relationships/oleObject" Target="../embeddings/oleObject55.bin"/><Relationship Id="rId3" Type="http://schemas.openxmlformats.org/officeDocument/2006/relationships/notesSlide" Target="../notesSlides/notesSlide61.xml"/><Relationship Id="rId7" Type="http://schemas.openxmlformats.org/officeDocument/2006/relationships/image" Target="../media/image196.wmf"/><Relationship Id="rId12" Type="http://schemas.openxmlformats.org/officeDocument/2006/relationships/image" Target="../media/image198.wmf"/><Relationship Id="rId2" Type="http://schemas.openxmlformats.org/officeDocument/2006/relationships/slideLayout" Target="../slideLayouts/slideLayout1.xml"/><Relationship Id="rId1" Type="http://schemas.openxmlformats.org/officeDocument/2006/relationships/vmlDrawing" Target="../drawings/vmlDrawing29.vml"/><Relationship Id="rId6" Type="http://schemas.openxmlformats.org/officeDocument/2006/relationships/oleObject" Target="../embeddings/oleObject54.bin"/><Relationship Id="rId11" Type="http://schemas.openxmlformats.org/officeDocument/2006/relationships/oleObject" Target="../embeddings/oleObject56.bin"/><Relationship Id="rId5" Type="http://schemas.openxmlformats.org/officeDocument/2006/relationships/image" Target="../media/image199.png"/><Relationship Id="rId10" Type="http://schemas.openxmlformats.org/officeDocument/2006/relationships/image" Target="../media/image200.emf"/><Relationship Id="rId4" Type="http://schemas.openxmlformats.org/officeDocument/2006/relationships/image" Target="../media/image2.jpeg"/><Relationship Id="rId9" Type="http://schemas.openxmlformats.org/officeDocument/2006/relationships/image" Target="../media/image197.wmf"/></Relationships>
</file>

<file path=ppt/slides/_rels/slide6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201.png"/></Relationships>
</file>

<file path=ppt/slides/_rels/slide6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3.xml"/><Relationship Id="rId1" Type="http://schemas.openxmlformats.org/officeDocument/2006/relationships/slideLayout" Target="../slideLayouts/slideLayout1.xml"/><Relationship Id="rId5" Type="http://schemas.openxmlformats.org/officeDocument/2006/relationships/hyperlink" Target="https://www.the-saleroom.com/en-gb/auction-catalogues/spink/catalogue-id-srspi10153" TargetMode="External"/><Relationship Id="rId4" Type="http://schemas.openxmlformats.org/officeDocument/2006/relationships/hyperlink" Target="https://web.archive.org/web/20110827040144fw_/http:/www.philatel2.com/jubilee/index.ht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847686" y="1683455"/>
            <a:ext cx="5368403" cy="1891540"/>
          </a:xfrm>
        </p:spPr>
        <p:txBody>
          <a:bodyPr>
            <a:normAutofit fontScale="90000"/>
          </a:bodyPr>
          <a:lstStyle/>
          <a:p>
            <a:r>
              <a:rPr lang="en-US" sz="4800" dirty="0" smtClean="0">
                <a:latin typeface="Yu Gothic UI Semibold" panose="020B0700000000000000" pitchFamily="34" charset="-128"/>
                <a:ea typeface="Yu Gothic UI Semibold" panose="020B0700000000000000" pitchFamily="34" charset="-128"/>
              </a:rPr>
              <a:t>1935 King George V</a:t>
            </a:r>
            <a:br>
              <a:rPr lang="en-US" sz="4800" dirty="0" smtClean="0">
                <a:latin typeface="Yu Gothic UI Semibold" panose="020B0700000000000000" pitchFamily="34" charset="-128"/>
                <a:ea typeface="Yu Gothic UI Semibold" panose="020B0700000000000000" pitchFamily="34" charset="-128"/>
              </a:rPr>
            </a:br>
            <a:r>
              <a:rPr lang="en-US" sz="4800" dirty="0" smtClean="0">
                <a:latin typeface="Yu Gothic UI Semibold" panose="020B0700000000000000" pitchFamily="34" charset="-128"/>
                <a:ea typeface="Yu Gothic UI Semibold" panose="020B0700000000000000" pitchFamily="34" charset="-128"/>
              </a:rPr>
              <a:t>Windsor Castle</a:t>
            </a:r>
            <a:br>
              <a:rPr lang="en-US" sz="4800" dirty="0" smtClean="0">
                <a:latin typeface="Yu Gothic UI Semibold" panose="020B0700000000000000" pitchFamily="34" charset="-128"/>
                <a:ea typeface="Yu Gothic UI Semibold" panose="020B0700000000000000" pitchFamily="34" charset="-128"/>
              </a:rPr>
            </a:br>
            <a:r>
              <a:rPr lang="en-US" sz="4800" dirty="0" smtClean="0">
                <a:latin typeface="Yu Gothic UI Semibold" panose="020B0700000000000000" pitchFamily="34" charset="-128"/>
                <a:ea typeface="Yu Gothic UI Semibold" panose="020B0700000000000000" pitchFamily="34" charset="-128"/>
              </a:rPr>
              <a:t>Omnibus Issue</a:t>
            </a:r>
            <a:endParaRPr lang="en-US" sz="4800" dirty="0">
              <a:latin typeface="Yu Gothic UI Semibold" panose="020B0700000000000000" pitchFamily="34" charset="-128"/>
              <a:ea typeface="Yu Gothic UI Semibold" panose="020B0700000000000000" pitchFamily="34" charset="-128"/>
            </a:endParaRPr>
          </a:p>
        </p:txBody>
      </p:sp>
      <p:sp>
        <p:nvSpPr>
          <p:cNvPr id="3" name="Subtitle 2"/>
          <p:cNvSpPr>
            <a:spLocks noGrp="1"/>
          </p:cNvSpPr>
          <p:nvPr>
            <p:ph type="subTitle" idx="1"/>
          </p:nvPr>
        </p:nvSpPr>
        <p:spPr>
          <a:xfrm>
            <a:off x="1559470" y="4615543"/>
            <a:ext cx="9144000" cy="1758632"/>
          </a:xfrm>
        </p:spPr>
        <p:txBody>
          <a:bodyPr>
            <a:normAutofit fontScale="92500" lnSpcReduction="10000"/>
          </a:bodyPr>
          <a:lstStyle/>
          <a:p>
            <a:r>
              <a:rPr lang="en-US" dirty="0" smtClean="0">
                <a:latin typeface="Yu Gothic UI Semibold" panose="020B0700000000000000" pitchFamily="34" charset="-128"/>
                <a:ea typeface="Yu Gothic UI Semibold" panose="020B0700000000000000" pitchFamily="34" charset="-128"/>
              </a:rPr>
              <a:t>by</a:t>
            </a:r>
          </a:p>
          <a:p>
            <a:r>
              <a:rPr lang="en-US" dirty="0" smtClean="0">
                <a:latin typeface="Yu Gothic UI Semibold" panose="020B0700000000000000" pitchFamily="34" charset="-128"/>
                <a:ea typeface="Yu Gothic UI Semibold" panose="020B0700000000000000" pitchFamily="34" charset="-128"/>
              </a:rPr>
              <a:t>Tom Fortunato</a:t>
            </a:r>
          </a:p>
          <a:p>
            <a:endParaRPr lang="en-US" sz="1200" dirty="0">
              <a:latin typeface="Yu Gothic UI Semibold" panose="020B0700000000000000" pitchFamily="34" charset="-128"/>
              <a:ea typeface="Yu Gothic UI Semibold" panose="020B0700000000000000" pitchFamily="34" charset="-128"/>
            </a:endParaRPr>
          </a:p>
          <a:p>
            <a:r>
              <a:rPr lang="en-US" sz="2000" dirty="0" smtClean="0">
                <a:latin typeface="Yu Gothic UI Semibold" panose="020B0700000000000000" pitchFamily="34" charset="-128"/>
                <a:ea typeface="Yu Gothic UI Semibold" panose="020B0700000000000000" pitchFamily="34" charset="-128"/>
              </a:rPr>
              <a:t>A Presentation for the Rochester Philatelic Association</a:t>
            </a:r>
          </a:p>
          <a:p>
            <a:r>
              <a:rPr lang="en-US" sz="2000" dirty="0" smtClean="0">
                <a:latin typeface="Yu Gothic UI Semibold" panose="020B0700000000000000" pitchFamily="34" charset="-128"/>
                <a:ea typeface="Yu Gothic UI Semibold" panose="020B0700000000000000" pitchFamily="34" charset="-128"/>
              </a:rPr>
              <a:t>Prepared July, 2023</a:t>
            </a:r>
            <a:endParaRPr lang="en-US" sz="2000" dirty="0">
              <a:latin typeface="Yu Gothic UI Semibold" panose="020B0700000000000000" pitchFamily="34" charset="-128"/>
              <a:ea typeface="Yu Gothic UI Semibold" panose="020B0700000000000000" pitchFamily="34" charset="-128"/>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90603" y="4920859"/>
            <a:ext cx="1559805" cy="1563279"/>
          </a:xfrm>
          <a:prstGeom prst="rect">
            <a:avLst/>
          </a:prstGeom>
        </p:spPr>
      </p:pic>
      <p:graphicFrame>
        <p:nvGraphicFramePr>
          <p:cNvPr id="6" name="Object 5"/>
          <p:cNvGraphicFramePr>
            <a:graphicFrameLocks noChangeAspect="1"/>
          </p:cNvGraphicFramePr>
          <p:nvPr>
            <p:extLst>
              <p:ext uri="{D42A27DB-BD31-4B8C-83A1-F6EECF244321}">
                <p14:modId xmlns:p14="http://schemas.microsoft.com/office/powerpoint/2010/main" val="2475654718"/>
              </p:ext>
            </p:extLst>
          </p:nvPr>
        </p:nvGraphicFramePr>
        <p:xfrm>
          <a:off x="1099457" y="911393"/>
          <a:ext cx="4924199" cy="3435664"/>
        </p:xfrm>
        <a:graphic>
          <a:graphicData uri="http://schemas.openxmlformats.org/presentationml/2006/ole">
            <mc:AlternateContent xmlns:mc="http://schemas.openxmlformats.org/markup-compatibility/2006">
              <mc:Choice xmlns:v="urn:schemas-microsoft-com:vml" Requires="v">
                <p:oleObj spid="_x0000_s33806" r:id="rId6" imgW="6171120" imgH="4304520" progId="">
                  <p:embed/>
                </p:oleObj>
              </mc:Choice>
              <mc:Fallback>
                <p:oleObj r:id="rId6" imgW="6171120" imgH="4304520" progId="">
                  <p:embed/>
                  <p:pic>
                    <p:nvPicPr>
                      <p:cNvPr id="0" name=""/>
                      <p:cNvPicPr/>
                      <p:nvPr/>
                    </p:nvPicPr>
                    <p:blipFill>
                      <a:blip r:embed="rId7"/>
                      <a:stretch>
                        <a:fillRect/>
                      </a:stretch>
                    </p:blipFill>
                    <p:spPr>
                      <a:xfrm>
                        <a:off x="1099457" y="911393"/>
                        <a:ext cx="4924199" cy="3435664"/>
                      </a:xfrm>
                      <a:prstGeom prst="rect">
                        <a:avLst/>
                      </a:prstGeom>
                    </p:spPr>
                  </p:pic>
                </p:oleObj>
              </mc:Fallback>
            </mc:AlternateContent>
          </a:graphicData>
        </a:graphic>
      </p:graphicFrame>
    </p:spTree>
    <p:extLst>
      <p:ext uri="{BB962C8B-B14F-4D97-AF65-F5344CB8AC3E}">
        <p14:creationId xmlns:p14="http://schemas.microsoft.com/office/powerpoint/2010/main" val="17505008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397786" y="440675"/>
            <a:ext cx="8390262" cy="5860590"/>
          </a:xfrm>
        </p:spPr>
        <p:txBody>
          <a:bodyPr>
            <a:noAutofit/>
          </a:bodyPr>
          <a:lstStyle/>
          <a:p>
            <a:pPr marL="2732088" indent="-2732088" algn="l">
              <a:tabLst>
                <a:tab pos="2743200" algn="l"/>
                <a:tab pos="6400800" algn="l"/>
              </a:tabLst>
            </a:pPr>
            <a:r>
              <a:rPr lang="en-US" sz="3200" u="sng" dirty="0" smtClean="0">
                <a:latin typeface="Yu Gothic UI Semibold" panose="020B0700000000000000" pitchFamily="34" charset="-128"/>
                <a:ea typeface="Yu Gothic UI Semibold" panose="020B0700000000000000" pitchFamily="34" charset="-128"/>
              </a:rPr>
              <a:t>Bradbury</a:t>
            </a:r>
            <a:r>
              <a:rPr lang="en-US" sz="3200" dirty="0" smtClean="0">
                <a:latin typeface="Yu Gothic UI Semibold" panose="020B0700000000000000" pitchFamily="34" charset="-128"/>
                <a:ea typeface="Yu Gothic UI Semibold" panose="020B0700000000000000" pitchFamily="34" charset="-128"/>
              </a:rPr>
              <a:t>          </a:t>
            </a:r>
            <a:r>
              <a:rPr lang="en-US" sz="3200" u="sng" dirty="0" smtClean="0">
                <a:latin typeface="Yu Gothic UI Semibold" panose="020B0700000000000000" pitchFamily="34" charset="-128"/>
                <a:ea typeface="Yu Gothic UI Semibold" panose="020B0700000000000000" pitchFamily="34" charset="-128"/>
              </a:rPr>
              <a:t>Waterlow</a:t>
            </a:r>
            <a:r>
              <a:rPr lang="en-US" sz="3200" dirty="0" smtClean="0">
                <a:latin typeface="Yu Gothic UI Semibold" panose="020B0700000000000000" pitchFamily="34" charset="-128"/>
                <a:ea typeface="Yu Gothic UI Semibold" panose="020B0700000000000000" pitchFamily="34" charset="-128"/>
              </a:rPr>
              <a:t>        </a:t>
            </a:r>
            <a:r>
              <a:rPr lang="en-US" sz="3200" u="sng" dirty="0" smtClean="0">
                <a:latin typeface="Yu Gothic UI Semibold" panose="020B0700000000000000" pitchFamily="34" charset="-128"/>
                <a:ea typeface="Yu Gothic UI Semibold" panose="020B0700000000000000" pitchFamily="34" charset="-128"/>
              </a:rPr>
              <a:t>De La Rue</a:t>
            </a:r>
            <a:r>
              <a:rPr lang="en-US" sz="3200" dirty="0" smtClean="0">
                <a:latin typeface="Yu Gothic UI Semibold" panose="020B0700000000000000" pitchFamily="34" charset="-128"/>
                <a:ea typeface="Yu Gothic UI Semibold" panose="020B0700000000000000" pitchFamily="34" charset="-128"/>
              </a:rPr>
              <a:t>          </a:t>
            </a:r>
            <a:endParaRPr lang="en-US" sz="3200" dirty="0">
              <a:latin typeface="Yu Gothic UI Semibold" panose="020B0700000000000000" pitchFamily="34" charset="-128"/>
              <a:ea typeface="Yu Gothic UI Semibold" panose="020B0700000000000000" pitchFamily="34" charset="-128"/>
            </a:endParaRPr>
          </a:p>
          <a:p>
            <a:pPr marL="2743200" indent="-2743200" algn="l"/>
            <a:r>
              <a:rPr lang="en-US" sz="1600" dirty="0" smtClean="0">
                <a:latin typeface="Yu Gothic UI Semibold" panose="020B0700000000000000" pitchFamily="34" charset="-128"/>
                <a:ea typeface="Yu Gothic UI Semibold" panose="020B0700000000000000" pitchFamily="34" charset="-128"/>
              </a:rPr>
              <a:t>Bechuanaland</a:t>
            </a:r>
            <a:r>
              <a:rPr lang="en-US" sz="1600" dirty="0">
                <a:latin typeface="Yu Gothic UI Semibold" panose="020B0700000000000000" pitchFamily="34" charset="-128"/>
                <a:ea typeface="Yu Gothic UI Semibold" panose="020B0700000000000000" pitchFamily="34" charset="-128"/>
              </a:rPr>
              <a:t>	</a:t>
            </a:r>
            <a:r>
              <a:rPr lang="en-US" sz="1600" dirty="0" smtClean="0">
                <a:latin typeface="Yu Gothic UI Semibold" panose="020B0700000000000000" pitchFamily="34" charset="-128"/>
                <a:ea typeface="Yu Gothic UI Semibold" panose="020B0700000000000000" pitchFamily="34" charset="-128"/>
              </a:rPr>
              <a:t>Ascension		</a:t>
            </a:r>
            <a:r>
              <a:rPr lang="en-US" sz="1600" dirty="0">
                <a:latin typeface="Yu Gothic UI Semibold" panose="020B0700000000000000" pitchFamily="34" charset="-128"/>
                <a:ea typeface="Yu Gothic UI Semibold" panose="020B0700000000000000" pitchFamily="34" charset="-128"/>
              </a:rPr>
              <a:t>Antigua</a:t>
            </a:r>
            <a:endParaRPr lang="en-US" sz="1600" dirty="0">
              <a:solidFill>
                <a:srgbClr val="000000"/>
              </a:solidFill>
              <a:latin typeface="Yu Gothic UI Semibold" panose="020B0700000000000000" pitchFamily="34" charset="-128"/>
              <a:ea typeface="Yu Gothic UI Semibold" panose="020B0700000000000000" pitchFamily="34" charset="-128"/>
            </a:endParaRPr>
          </a:p>
          <a:p>
            <a:pPr marL="2743200" indent="-2743200" algn="l"/>
            <a:r>
              <a:rPr lang="en-US" sz="1600" dirty="0" smtClean="0">
                <a:latin typeface="Yu Gothic UI Semibold" panose="020B0700000000000000" pitchFamily="34" charset="-128"/>
                <a:ea typeface="Yu Gothic UI Semibold" panose="020B0700000000000000" pitchFamily="34" charset="-128"/>
              </a:rPr>
              <a:t>British Honduras</a:t>
            </a:r>
            <a:r>
              <a:rPr lang="en-US" sz="1600" dirty="0">
                <a:latin typeface="Yu Gothic UI Semibold" panose="020B0700000000000000" pitchFamily="34" charset="-128"/>
                <a:ea typeface="Yu Gothic UI Semibold" panose="020B0700000000000000" pitchFamily="34" charset="-128"/>
              </a:rPr>
              <a:t>	Barbados			Bahamas</a:t>
            </a:r>
          </a:p>
          <a:p>
            <a:pPr marL="2743200" indent="-2743200" algn="l"/>
            <a:r>
              <a:rPr lang="en-US" sz="1600" dirty="0">
                <a:latin typeface="Yu Gothic UI Semibold" panose="020B0700000000000000" pitchFamily="34" charset="-128"/>
                <a:ea typeface="Yu Gothic UI Semibold" panose="020B0700000000000000" pitchFamily="34" charset="-128"/>
              </a:rPr>
              <a:t>Falkland Islands	</a:t>
            </a:r>
            <a:r>
              <a:rPr lang="en-US" sz="1600" dirty="0" smtClean="0">
                <a:latin typeface="Yu Gothic UI Semibold" panose="020B0700000000000000" pitchFamily="34" charset="-128"/>
                <a:ea typeface="Yu Gothic UI Semibold" panose="020B0700000000000000" pitchFamily="34" charset="-128"/>
              </a:rPr>
              <a:t>Bermuda		</a:t>
            </a:r>
            <a:r>
              <a:rPr lang="en-US" sz="1600" dirty="0">
                <a:latin typeface="Yu Gothic UI Semibold" panose="020B0700000000000000" pitchFamily="34" charset="-128"/>
                <a:ea typeface="Yu Gothic UI Semibold" panose="020B0700000000000000" pitchFamily="34" charset="-128"/>
              </a:rPr>
              <a:t>	</a:t>
            </a:r>
            <a:r>
              <a:rPr lang="en-US" sz="1600" dirty="0" smtClean="0">
                <a:latin typeface="Yu Gothic UI Semibold" panose="020B0700000000000000" pitchFamily="34" charset="-128"/>
                <a:ea typeface="Yu Gothic UI Semibold" panose="020B0700000000000000" pitchFamily="34" charset="-128"/>
              </a:rPr>
              <a:t>Basutoland</a:t>
            </a:r>
            <a:endParaRPr lang="en-US" sz="1600" dirty="0">
              <a:latin typeface="Yu Gothic UI Semibold" panose="020B0700000000000000" pitchFamily="34" charset="-128"/>
              <a:ea typeface="Yu Gothic UI Semibold" panose="020B0700000000000000" pitchFamily="34" charset="-128"/>
            </a:endParaRPr>
          </a:p>
          <a:p>
            <a:pPr marL="2743200" indent="-2743200" algn="l"/>
            <a:r>
              <a:rPr lang="en-US" sz="1600" dirty="0">
                <a:latin typeface="Yu Gothic UI Semibold" panose="020B0700000000000000" pitchFamily="34" charset="-128"/>
                <a:ea typeface="Yu Gothic UI Semibold" panose="020B0700000000000000" pitchFamily="34" charset="-128"/>
              </a:rPr>
              <a:t>Gambia	</a:t>
            </a:r>
            <a:r>
              <a:rPr lang="en-US" sz="1600" dirty="0" smtClean="0">
                <a:latin typeface="Yu Gothic UI Semibold" panose="020B0700000000000000" pitchFamily="34" charset="-128"/>
                <a:ea typeface="Yu Gothic UI Semibold" panose="020B0700000000000000" pitchFamily="34" charset="-128"/>
              </a:rPr>
              <a:t>Cyprus		</a:t>
            </a:r>
            <a:r>
              <a:rPr lang="en-US" sz="1600" dirty="0">
                <a:latin typeface="Yu Gothic UI Semibold" panose="020B0700000000000000" pitchFamily="34" charset="-128"/>
                <a:ea typeface="Yu Gothic UI Semibold" panose="020B0700000000000000" pitchFamily="34" charset="-128"/>
              </a:rPr>
              <a:t>	British Guiana </a:t>
            </a:r>
          </a:p>
          <a:p>
            <a:pPr marL="2743200" indent="-2743200" algn="l"/>
            <a:r>
              <a:rPr lang="en-US" sz="1600" dirty="0" smtClean="0">
                <a:latin typeface="Yu Gothic UI Semibold" panose="020B0700000000000000" pitchFamily="34" charset="-128"/>
                <a:ea typeface="Yu Gothic UI Semibold" panose="020B0700000000000000" pitchFamily="34" charset="-128"/>
              </a:rPr>
              <a:t>Gibraltar</a:t>
            </a:r>
            <a:r>
              <a:rPr lang="en-US" sz="1600" dirty="0">
                <a:latin typeface="Yu Gothic UI Semibold" panose="020B0700000000000000" pitchFamily="34" charset="-128"/>
                <a:ea typeface="Yu Gothic UI Semibold" panose="020B0700000000000000" pitchFamily="34" charset="-128"/>
              </a:rPr>
              <a:t>	</a:t>
            </a:r>
            <a:r>
              <a:rPr lang="en-US" sz="1600" dirty="0" smtClean="0">
                <a:latin typeface="Yu Gothic UI Semibold" panose="020B0700000000000000" pitchFamily="34" charset="-128"/>
                <a:ea typeface="Yu Gothic UI Semibold" panose="020B0700000000000000" pitchFamily="34" charset="-128"/>
              </a:rPr>
              <a:t>Grenada		</a:t>
            </a:r>
            <a:r>
              <a:rPr lang="en-US" sz="1600" dirty="0">
                <a:latin typeface="Yu Gothic UI Semibold" panose="020B0700000000000000" pitchFamily="34" charset="-128"/>
                <a:ea typeface="Yu Gothic UI Semibold" panose="020B0700000000000000" pitchFamily="34" charset="-128"/>
              </a:rPr>
              <a:t>	British </a:t>
            </a:r>
            <a:r>
              <a:rPr lang="en-US" sz="1600" dirty="0" smtClean="0">
                <a:latin typeface="Yu Gothic UI Semibold" panose="020B0700000000000000" pitchFamily="34" charset="-128"/>
                <a:ea typeface="Yu Gothic UI Semibold" panose="020B0700000000000000" pitchFamily="34" charset="-128"/>
              </a:rPr>
              <a:t>Solomon </a:t>
            </a:r>
            <a:r>
              <a:rPr lang="en-US" sz="1600" dirty="0">
                <a:latin typeface="Yu Gothic UI Semibold" panose="020B0700000000000000" pitchFamily="34" charset="-128"/>
                <a:ea typeface="Yu Gothic UI Semibold" panose="020B0700000000000000" pitchFamily="34" charset="-128"/>
              </a:rPr>
              <a:t>Islands</a:t>
            </a:r>
          </a:p>
          <a:p>
            <a:pPr marL="2743200" indent="-2743200" algn="l"/>
            <a:r>
              <a:rPr lang="en-US" sz="1600" dirty="0" smtClean="0">
                <a:latin typeface="Yu Gothic UI Semibold" panose="020B0700000000000000" pitchFamily="34" charset="-128"/>
                <a:ea typeface="Yu Gothic UI Semibold" panose="020B0700000000000000" pitchFamily="34" charset="-128"/>
              </a:rPr>
              <a:t>Gilbert </a:t>
            </a:r>
            <a:r>
              <a:rPr lang="en-US" sz="1600" dirty="0">
                <a:latin typeface="Yu Gothic UI Semibold" panose="020B0700000000000000" pitchFamily="34" charset="-128"/>
                <a:ea typeface="Yu Gothic UI Semibold" panose="020B0700000000000000" pitchFamily="34" charset="-128"/>
              </a:rPr>
              <a:t>&amp; Ellis Island	Leeward </a:t>
            </a:r>
            <a:r>
              <a:rPr lang="en-US" sz="1600" dirty="0" smtClean="0">
                <a:latin typeface="Yu Gothic UI Semibold" panose="020B0700000000000000" pitchFamily="34" charset="-128"/>
                <a:ea typeface="Yu Gothic UI Semibold" panose="020B0700000000000000" pitchFamily="34" charset="-128"/>
              </a:rPr>
              <a:t>Islands	</a:t>
            </a:r>
            <a:r>
              <a:rPr lang="en-US" sz="1600" dirty="0">
                <a:latin typeface="Yu Gothic UI Semibold" panose="020B0700000000000000" pitchFamily="34" charset="-128"/>
                <a:ea typeface="Yu Gothic UI Semibold" panose="020B0700000000000000" pitchFamily="34" charset="-128"/>
              </a:rPr>
              <a:t>	Cayman Islands</a:t>
            </a:r>
          </a:p>
          <a:p>
            <a:pPr marL="2743200" indent="-2743200" algn="l"/>
            <a:r>
              <a:rPr lang="en-US" sz="1600" dirty="0">
                <a:latin typeface="Yu Gothic UI Semibold" panose="020B0700000000000000" pitchFamily="34" charset="-128"/>
                <a:ea typeface="Yu Gothic UI Semibold" panose="020B0700000000000000" pitchFamily="34" charset="-128"/>
              </a:rPr>
              <a:t>Gold Coast	Malaya/Straits </a:t>
            </a:r>
            <a:r>
              <a:rPr lang="en-US" sz="1600" dirty="0" smtClean="0">
                <a:latin typeface="Yu Gothic UI Semibold" panose="020B0700000000000000" pitchFamily="34" charset="-128"/>
                <a:ea typeface="Yu Gothic UI Semibold" panose="020B0700000000000000" pitchFamily="34" charset="-128"/>
              </a:rPr>
              <a:t>Settlements</a:t>
            </a:r>
            <a:r>
              <a:rPr lang="en-US" sz="1600" dirty="0">
                <a:latin typeface="Yu Gothic UI Semibold" panose="020B0700000000000000" pitchFamily="34" charset="-128"/>
                <a:ea typeface="Yu Gothic UI Semibold" panose="020B0700000000000000" pitchFamily="34" charset="-128"/>
              </a:rPr>
              <a:t>	Ceylon</a:t>
            </a:r>
          </a:p>
          <a:p>
            <a:pPr marL="2743200" indent="-2743200" algn="l"/>
            <a:r>
              <a:rPr lang="en-US" sz="1600" dirty="0">
                <a:latin typeface="Yu Gothic UI Semibold" panose="020B0700000000000000" pitchFamily="34" charset="-128"/>
                <a:ea typeface="Yu Gothic UI Semibold" panose="020B0700000000000000" pitchFamily="34" charset="-128"/>
              </a:rPr>
              <a:t>Hong Kong	</a:t>
            </a:r>
            <a:r>
              <a:rPr lang="en-US" sz="1600" dirty="0" smtClean="0">
                <a:latin typeface="Yu Gothic UI Semibold" panose="020B0700000000000000" pitchFamily="34" charset="-128"/>
                <a:ea typeface="Yu Gothic UI Semibold" panose="020B0700000000000000" pitchFamily="34" charset="-128"/>
              </a:rPr>
              <a:t>Montserrat	</a:t>
            </a:r>
            <a:r>
              <a:rPr lang="en-US" sz="1600" dirty="0">
                <a:latin typeface="Yu Gothic UI Semibold" panose="020B0700000000000000" pitchFamily="34" charset="-128"/>
                <a:ea typeface="Yu Gothic UI Semibold" panose="020B0700000000000000" pitchFamily="34" charset="-128"/>
              </a:rPr>
              <a:t>	Dominica</a:t>
            </a:r>
          </a:p>
          <a:p>
            <a:pPr marL="2743200" indent="-2743200" algn="l"/>
            <a:r>
              <a:rPr lang="en-US" sz="1600" dirty="0">
                <a:latin typeface="Yu Gothic UI Semibold" panose="020B0700000000000000" pitchFamily="34" charset="-128"/>
                <a:ea typeface="Yu Gothic UI Semibold" panose="020B0700000000000000" pitchFamily="34" charset="-128"/>
              </a:rPr>
              <a:t>Jamaica	</a:t>
            </a:r>
            <a:r>
              <a:rPr lang="en-US" sz="1600" dirty="0" smtClean="0">
                <a:latin typeface="Yu Gothic UI Semibold" panose="020B0700000000000000" pitchFamily="34" charset="-128"/>
                <a:ea typeface="Yu Gothic UI Semibold" panose="020B0700000000000000" pitchFamily="34" charset="-128"/>
              </a:rPr>
              <a:t>Nigeria			Fiji</a:t>
            </a:r>
            <a:endParaRPr lang="en-US" sz="1600" dirty="0">
              <a:latin typeface="Yu Gothic UI Semibold" panose="020B0700000000000000" pitchFamily="34" charset="-128"/>
              <a:ea typeface="Yu Gothic UI Semibold" panose="020B0700000000000000" pitchFamily="34" charset="-128"/>
            </a:endParaRPr>
          </a:p>
          <a:p>
            <a:pPr marL="2743200" indent="-2743200" algn="l"/>
            <a:r>
              <a:rPr lang="en-US" sz="1600" dirty="0" smtClean="0">
                <a:latin typeface="Yu Gothic UI Semibold" panose="020B0700000000000000" pitchFamily="34" charset="-128"/>
                <a:ea typeface="Yu Gothic UI Semibold" panose="020B0700000000000000" pitchFamily="34" charset="-128"/>
              </a:rPr>
              <a:t>Malta</a:t>
            </a:r>
            <a:r>
              <a:rPr lang="en-US" sz="1600" dirty="0">
                <a:latin typeface="Yu Gothic UI Semibold" panose="020B0700000000000000" pitchFamily="34" charset="-128"/>
                <a:ea typeface="Yu Gothic UI Semibold" panose="020B0700000000000000" pitchFamily="34" charset="-128"/>
              </a:rPr>
              <a:t>	</a:t>
            </a:r>
            <a:r>
              <a:rPr lang="en-US" sz="1600" dirty="0" smtClean="0">
                <a:latin typeface="Yu Gothic UI Semibold" panose="020B0700000000000000" pitchFamily="34" charset="-128"/>
                <a:ea typeface="Yu Gothic UI Semibold" panose="020B0700000000000000" pitchFamily="34" charset="-128"/>
              </a:rPr>
              <a:t>Nyasaland	</a:t>
            </a:r>
            <a:r>
              <a:rPr lang="en-US" sz="1600" dirty="0">
                <a:latin typeface="Yu Gothic UI Semibold" panose="020B0700000000000000" pitchFamily="34" charset="-128"/>
                <a:ea typeface="Yu Gothic UI Semibold" panose="020B0700000000000000" pitchFamily="34" charset="-128"/>
              </a:rPr>
              <a:t>	Kenya, Uganda &amp; Tanganyika</a:t>
            </a:r>
          </a:p>
          <a:p>
            <a:pPr marL="2743200" indent="-2743200" algn="l"/>
            <a:r>
              <a:rPr lang="en-US" sz="1600" dirty="0" smtClean="0">
                <a:latin typeface="Yu Gothic UI Semibold" panose="020B0700000000000000" pitchFamily="34" charset="-128"/>
                <a:ea typeface="Yu Gothic UI Semibold" panose="020B0700000000000000" pitchFamily="34" charset="-128"/>
              </a:rPr>
              <a:t>Newfoundland </a:t>
            </a:r>
            <a:r>
              <a:rPr lang="en-US" sz="1600" dirty="0">
                <a:latin typeface="Yu Gothic UI Semibold" panose="020B0700000000000000" pitchFamily="34" charset="-128"/>
                <a:ea typeface="Yu Gothic UI Semibold" panose="020B0700000000000000" pitchFamily="34" charset="-128"/>
              </a:rPr>
              <a:t>	</a:t>
            </a:r>
            <a:r>
              <a:rPr lang="en-US" sz="1600" dirty="0" smtClean="0">
                <a:latin typeface="Yu Gothic UI Semibold" panose="020B0700000000000000" pitchFamily="34" charset="-128"/>
                <a:ea typeface="Yu Gothic UI Semibold" panose="020B0700000000000000" pitchFamily="34" charset="-128"/>
              </a:rPr>
              <a:t>St. Kitts-Nevis	</a:t>
            </a:r>
            <a:r>
              <a:rPr lang="en-US" sz="1600" dirty="0">
                <a:latin typeface="Yu Gothic UI Semibold" panose="020B0700000000000000" pitchFamily="34" charset="-128"/>
                <a:ea typeface="Yu Gothic UI Semibold" panose="020B0700000000000000" pitchFamily="34" charset="-128"/>
              </a:rPr>
              <a:t>	Mauritius</a:t>
            </a:r>
          </a:p>
          <a:p>
            <a:pPr marL="2743200" indent="-2743200" algn="l"/>
            <a:r>
              <a:rPr lang="en-US" sz="1600" dirty="0">
                <a:latin typeface="Yu Gothic UI Semibold" panose="020B0700000000000000" pitchFamily="34" charset="-128"/>
                <a:ea typeface="Yu Gothic UI Semibold" panose="020B0700000000000000" pitchFamily="34" charset="-128"/>
              </a:rPr>
              <a:t>Seychelles	</a:t>
            </a:r>
            <a:r>
              <a:rPr lang="en-US" sz="1600" dirty="0" smtClean="0">
                <a:latin typeface="Yu Gothic UI Semibold" panose="020B0700000000000000" pitchFamily="34" charset="-128"/>
                <a:ea typeface="Yu Gothic UI Semibold" panose="020B0700000000000000" pitchFamily="34" charset="-128"/>
              </a:rPr>
              <a:t>St. Vincent	</a:t>
            </a:r>
            <a:r>
              <a:rPr lang="en-US" sz="1600" dirty="0">
                <a:latin typeface="Yu Gothic UI Semibold" panose="020B0700000000000000" pitchFamily="34" charset="-128"/>
                <a:ea typeface="Yu Gothic UI Semibold" panose="020B0700000000000000" pitchFamily="34" charset="-128"/>
              </a:rPr>
              <a:t>	Northern Rhodesia </a:t>
            </a:r>
          </a:p>
          <a:p>
            <a:pPr marL="2743200" indent="-2743200" algn="l"/>
            <a:r>
              <a:rPr lang="en-US" sz="1600" dirty="0" smtClean="0">
                <a:latin typeface="Yu Gothic UI Semibold" panose="020B0700000000000000" pitchFamily="34" charset="-128"/>
                <a:ea typeface="Yu Gothic UI Semibold" panose="020B0700000000000000" pitchFamily="34" charset="-128"/>
              </a:rPr>
              <a:t>Sierra Leone</a:t>
            </a:r>
            <a:r>
              <a:rPr lang="en-US" sz="1600" dirty="0">
                <a:latin typeface="Yu Gothic UI Semibold" panose="020B0700000000000000" pitchFamily="34" charset="-128"/>
                <a:ea typeface="Yu Gothic UI Semibold" panose="020B0700000000000000" pitchFamily="34" charset="-128"/>
              </a:rPr>
              <a:t>	</a:t>
            </a:r>
            <a:r>
              <a:rPr lang="en-US" sz="1600" dirty="0" smtClean="0">
                <a:latin typeface="Yu Gothic UI Semibold" panose="020B0700000000000000" pitchFamily="34" charset="-128"/>
                <a:ea typeface="Yu Gothic UI Semibold" panose="020B0700000000000000" pitchFamily="34" charset="-128"/>
              </a:rPr>
              <a:t>Somaliland	</a:t>
            </a:r>
            <a:r>
              <a:rPr lang="en-US" sz="1600" dirty="0">
                <a:latin typeface="Yu Gothic UI Semibold" panose="020B0700000000000000" pitchFamily="34" charset="-128"/>
                <a:ea typeface="Yu Gothic UI Semibold" panose="020B0700000000000000" pitchFamily="34" charset="-128"/>
              </a:rPr>
              <a:t>	</a:t>
            </a:r>
            <a:r>
              <a:rPr lang="en-US" sz="1600" dirty="0" smtClean="0">
                <a:latin typeface="Yu Gothic UI Semibold" panose="020B0700000000000000" pitchFamily="34" charset="-128"/>
                <a:ea typeface="Yu Gothic UI Semibold" panose="020B0700000000000000" pitchFamily="34" charset="-128"/>
              </a:rPr>
              <a:t>St. </a:t>
            </a:r>
            <a:r>
              <a:rPr lang="en-US" sz="1600" dirty="0">
                <a:latin typeface="Yu Gothic UI Semibold" panose="020B0700000000000000" pitchFamily="34" charset="-128"/>
                <a:ea typeface="Yu Gothic UI Semibold" panose="020B0700000000000000" pitchFamily="34" charset="-128"/>
              </a:rPr>
              <a:t>Helena</a:t>
            </a:r>
          </a:p>
          <a:p>
            <a:pPr marL="2743200" indent="-2743200" algn="l"/>
            <a:r>
              <a:rPr lang="en-US" sz="1600" dirty="0" smtClean="0">
                <a:latin typeface="Yu Gothic UI Semibold" panose="020B0700000000000000" pitchFamily="34" charset="-128"/>
                <a:ea typeface="Yu Gothic UI Semibold" panose="020B0700000000000000" pitchFamily="34" charset="-128"/>
              </a:rPr>
              <a:t>Swaziland</a:t>
            </a:r>
            <a:r>
              <a:rPr lang="en-US" sz="1600" dirty="0">
                <a:latin typeface="Yu Gothic UI Semibold" panose="020B0700000000000000" pitchFamily="34" charset="-128"/>
                <a:ea typeface="Yu Gothic UI Semibold" panose="020B0700000000000000" pitchFamily="34" charset="-128"/>
              </a:rPr>
              <a:t>	Turks &amp; Caicos </a:t>
            </a:r>
            <a:r>
              <a:rPr lang="en-US" sz="1600" dirty="0" smtClean="0">
                <a:latin typeface="Yu Gothic UI Semibold" panose="020B0700000000000000" pitchFamily="34" charset="-128"/>
                <a:ea typeface="Yu Gothic UI Semibold" panose="020B0700000000000000" pitchFamily="34" charset="-128"/>
              </a:rPr>
              <a:t>Islands</a:t>
            </a:r>
            <a:r>
              <a:rPr lang="en-US" sz="1600" dirty="0">
                <a:latin typeface="Yu Gothic UI Semibold" panose="020B0700000000000000" pitchFamily="34" charset="-128"/>
                <a:ea typeface="Yu Gothic UI Semibold" panose="020B0700000000000000" pitchFamily="34" charset="-128"/>
              </a:rPr>
              <a:t>	</a:t>
            </a:r>
            <a:r>
              <a:rPr lang="en-US" sz="1600" dirty="0" smtClean="0">
                <a:latin typeface="Yu Gothic UI Semibold" panose="020B0700000000000000" pitchFamily="34" charset="-128"/>
                <a:ea typeface="Yu Gothic UI Semibold" panose="020B0700000000000000" pitchFamily="34" charset="-128"/>
              </a:rPr>
              <a:t>St. </a:t>
            </a:r>
            <a:r>
              <a:rPr lang="en-US" sz="1600" dirty="0">
                <a:latin typeface="Yu Gothic UI Semibold" panose="020B0700000000000000" pitchFamily="34" charset="-128"/>
                <a:ea typeface="Yu Gothic UI Semibold" panose="020B0700000000000000" pitchFamily="34" charset="-128"/>
              </a:rPr>
              <a:t>Lucia</a:t>
            </a:r>
          </a:p>
          <a:p>
            <a:pPr marL="2743200" indent="-2743200" algn="l"/>
            <a:r>
              <a:rPr lang="en-US" sz="1600" dirty="0" smtClean="0">
                <a:latin typeface="Yu Gothic UI Semibold" panose="020B0700000000000000" pitchFamily="34" charset="-128"/>
                <a:ea typeface="Yu Gothic UI Semibold" panose="020B0700000000000000" pitchFamily="34" charset="-128"/>
              </a:rPr>
              <a:t>Trinidad </a:t>
            </a:r>
            <a:r>
              <a:rPr lang="en-US" sz="1600" dirty="0">
                <a:latin typeface="Yu Gothic UI Semibold" panose="020B0700000000000000" pitchFamily="34" charset="-128"/>
                <a:ea typeface="Yu Gothic UI Semibold" panose="020B0700000000000000" pitchFamily="34" charset="-128"/>
              </a:rPr>
              <a:t>&amp; </a:t>
            </a:r>
            <a:r>
              <a:rPr lang="en-US" sz="1600" dirty="0" smtClean="0">
                <a:latin typeface="Yu Gothic UI Semibold" panose="020B0700000000000000" pitchFamily="34" charset="-128"/>
                <a:ea typeface="Yu Gothic UI Semibold" panose="020B0700000000000000" pitchFamily="34" charset="-128"/>
              </a:rPr>
              <a:t>Tobago</a:t>
            </a:r>
            <a:r>
              <a:rPr lang="en-US" sz="1600" dirty="0">
                <a:latin typeface="Yu Gothic UI Semibold" panose="020B0700000000000000" pitchFamily="34" charset="-128"/>
                <a:ea typeface="Yu Gothic UI Semibold" panose="020B0700000000000000" pitchFamily="34" charset="-128"/>
              </a:rPr>
              <a:t>	Virgin Islands</a:t>
            </a:r>
          </a:p>
          <a:p>
            <a:pPr marL="2743200" indent="-2743200" algn="l"/>
            <a:endParaRPr lang="en-US" sz="1600" dirty="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p:txBody>
      </p:sp>
      <p:sp>
        <p:nvSpPr>
          <p:cNvPr id="6" name="Slide Number Placeholder 5"/>
          <p:cNvSpPr>
            <a:spLocks noGrp="1"/>
          </p:cNvSpPr>
          <p:nvPr>
            <p:ph type="sldNum" sz="quarter" idx="12"/>
          </p:nvPr>
        </p:nvSpPr>
        <p:spPr>
          <a:xfrm>
            <a:off x="9205511" y="6301265"/>
            <a:ext cx="2743200" cy="365125"/>
          </a:xfrm>
        </p:spPr>
        <p:txBody>
          <a:bodyPr/>
          <a:lstStyle/>
          <a:p>
            <a:fld id="{6FE01F69-80C7-4419-A44F-BF497DF53401}" type="slidenum">
              <a:rPr lang="en-US" smtClean="0">
                <a:solidFill>
                  <a:schemeClr val="tx1"/>
                </a:solidFill>
              </a:rPr>
              <a:t>10</a:t>
            </a:fld>
            <a:endParaRPr lang="en-US" dirty="0">
              <a:solidFill>
                <a:schemeClr val="tx1"/>
              </a:solidFill>
            </a:endParaRPr>
          </a:p>
        </p:txBody>
      </p:sp>
      <p:sp>
        <p:nvSpPr>
          <p:cNvPr id="7" name="Subtitle 2"/>
          <p:cNvSpPr txBox="1">
            <a:spLocks/>
          </p:cNvSpPr>
          <p:nvPr/>
        </p:nvSpPr>
        <p:spPr>
          <a:xfrm>
            <a:off x="616945" y="440675"/>
            <a:ext cx="2864385" cy="586059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200" dirty="0" smtClean="0">
                <a:latin typeface="Yu Gothic UI Semibold" panose="020B0700000000000000" pitchFamily="34" charset="-128"/>
                <a:ea typeface="Yu Gothic UI Semibold" panose="020B0700000000000000" pitchFamily="34" charset="-128"/>
              </a:rPr>
              <a:t>Here is the listing of each company’s contracted colonies and dependencies. </a:t>
            </a:r>
          </a:p>
          <a:p>
            <a:pPr algn="l"/>
            <a:endParaRPr lang="en-US" sz="2000" dirty="0" smtClean="0">
              <a:latin typeface="Yu Gothic UI Semibold" panose="020B0700000000000000" pitchFamily="34" charset="-128"/>
              <a:ea typeface="Yu Gothic UI Semibold" panose="020B0700000000000000" pitchFamily="34" charset="-128"/>
            </a:endParaRPr>
          </a:p>
          <a:p>
            <a:pPr algn="l"/>
            <a:r>
              <a:rPr lang="en-US" sz="1900" dirty="0" smtClean="0">
                <a:solidFill>
                  <a:srgbClr val="FF0000"/>
                </a:solidFill>
                <a:latin typeface="ZDingbats" panose="05000600020000020004" pitchFamily="2" charset="0"/>
                <a:ea typeface="Yu Gothic UI Semibold" panose="020B0700000000000000" pitchFamily="34" charset="-128"/>
              </a:rPr>
              <a:t>Q</a:t>
            </a:r>
            <a:r>
              <a:rPr lang="en-US" sz="1900" dirty="0" smtClean="0">
                <a:latin typeface="ZDingbats" panose="05000600020000020004" pitchFamily="2" charset="0"/>
                <a:ea typeface="Yu Gothic UI Semibold" panose="020B0700000000000000" pitchFamily="34" charset="-128"/>
              </a:rPr>
              <a:t> </a:t>
            </a:r>
            <a:r>
              <a:rPr lang="en-US" sz="1900" dirty="0" smtClean="0">
                <a:latin typeface="Yu Gothic UI Semibold" panose="020B0700000000000000" pitchFamily="34" charset="-128"/>
                <a:ea typeface="Yu Gothic UI Semibold" panose="020B0700000000000000" pitchFamily="34" charset="-128"/>
              </a:rPr>
              <a:t>Newfoundland, a late-comer to the plan, opted to have its issues printed in a single color rather than bi-colored to reduce costs and make its issues stand out from the rest.  Leeward Islands was the last colony to sign up.</a:t>
            </a:r>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p:txBody>
      </p:sp>
    </p:spTree>
    <p:extLst>
      <p:ext uri="{BB962C8B-B14F-4D97-AF65-F5344CB8AC3E}">
        <p14:creationId xmlns:p14="http://schemas.microsoft.com/office/powerpoint/2010/main" val="26361865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16945" y="440675"/>
            <a:ext cx="6979451" cy="2761177"/>
          </a:xfrm>
        </p:spPr>
        <p:txBody>
          <a:bodyPr>
            <a:noAutofit/>
          </a:bodyPr>
          <a:lstStyle/>
          <a:p>
            <a:pPr algn="l"/>
            <a:r>
              <a:rPr lang="en-US" sz="3200" dirty="0" smtClean="0">
                <a:latin typeface="Yu Gothic UI Semibold" panose="020B0700000000000000" pitchFamily="34" charset="-128"/>
                <a:ea typeface="Yu Gothic UI Semibold" panose="020B0700000000000000" pitchFamily="34" charset="-128"/>
              </a:rPr>
              <a:t>Waterlow completed all frame and vignette engravings and passed them along to their respective printer.  Here are final master die frame proofs before the inset of the value tablets, from their archives.</a:t>
            </a:r>
            <a:endParaRPr lang="en-US" sz="3200" dirty="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1200" dirty="0" smtClean="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p:txBody>
      </p:sp>
      <p:sp>
        <p:nvSpPr>
          <p:cNvPr id="6" name="Slide Number Placeholder 5"/>
          <p:cNvSpPr>
            <a:spLocks noGrp="1"/>
          </p:cNvSpPr>
          <p:nvPr>
            <p:ph type="sldNum" sz="quarter" idx="12"/>
          </p:nvPr>
        </p:nvSpPr>
        <p:spPr>
          <a:xfrm>
            <a:off x="9205511" y="6301265"/>
            <a:ext cx="2743200" cy="365125"/>
          </a:xfrm>
        </p:spPr>
        <p:txBody>
          <a:bodyPr/>
          <a:lstStyle/>
          <a:p>
            <a:fld id="{6FE01F69-80C7-4419-A44F-BF497DF53401}" type="slidenum">
              <a:rPr lang="en-US" smtClean="0">
                <a:solidFill>
                  <a:schemeClr val="tx1"/>
                </a:solidFill>
              </a:rPr>
              <a:t>11</a:t>
            </a:fld>
            <a:endParaRPr lang="en-US" dirty="0">
              <a:solidFill>
                <a:schemeClr val="tx1"/>
              </a:solidFill>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4148" y="3484879"/>
            <a:ext cx="3645339" cy="2863617"/>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6945" y="3484879"/>
            <a:ext cx="3658514" cy="2863617"/>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27871" y="475541"/>
            <a:ext cx="4577876" cy="2818501"/>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90043" y="3484878"/>
            <a:ext cx="3579521" cy="2863617"/>
          </a:xfrm>
          <a:prstGeom prst="rect">
            <a:avLst/>
          </a:prstGeom>
        </p:spPr>
      </p:pic>
    </p:spTree>
    <p:extLst>
      <p:ext uri="{BB962C8B-B14F-4D97-AF65-F5344CB8AC3E}">
        <p14:creationId xmlns:p14="http://schemas.microsoft.com/office/powerpoint/2010/main" val="23903885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16945" y="440675"/>
            <a:ext cx="10972800" cy="6129458"/>
          </a:xfrm>
        </p:spPr>
        <p:txBody>
          <a:bodyPr>
            <a:noAutofit/>
          </a:bodyPr>
          <a:lstStyle/>
          <a:p>
            <a:pPr algn="l"/>
            <a:r>
              <a:rPr lang="en-US" sz="3200" dirty="0" smtClean="0">
                <a:latin typeface="Yu Gothic UI Semibold" panose="020B0700000000000000" pitchFamily="34" charset="-128"/>
                <a:ea typeface="Yu Gothic UI Semibold" panose="020B0700000000000000" pitchFamily="34" charset="-128"/>
              </a:rPr>
              <a:t>The next step in the process was to make sets of the frame proofs with their denominations.  Here is a sample.</a:t>
            </a: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p:txBody>
      </p:sp>
      <p:sp>
        <p:nvSpPr>
          <p:cNvPr id="6" name="Slide Number Placeholder 5"/>
          <p:cNvSpPr>
            <a:spLocks noGrp="1"/>
          </p:cNvSpPr>
          <p:nvPr>
            <p:ph type="sldNum" sz="quarter" idx="12"/>
          </p:nvPr>
        </p:nvSpPr>
        <p:spPr>
          <a:xfrm>
            <a:off x="9205511" y="6301265"/>
            <a:ext cx="2743200" cy="365125"/>
          </a:xfrm>
        </p:spPr>
        <p:txBody>
          <a:bodyPr/>
          <a:lstStyle/>
          <a:p>
            <a:fld id="{6FE01F69-80C7-4419-A44F-BF497DF53401}" type="slidenum">
              <a:rPr lang="en-US" smtClean="0">
                <a:solidFill>
                  <a:schemeClr val="tx1"/>
                </a:solidFill>
              </a:rPr>
              <a:t>12</a:t>
            </a:fld>
            <a:endParaRPr lang="en-US" dirty="0">
              <a:solidFill>
                <a:schemeClr val="tx1"/>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2328" y="4000701"/>
            <a:ext cx="3350655" cy="2142486"/>
          </a:xfrm>
          <a:prstGeom prst="rect">
            <a:avLst/>
          </a:prstGeom>
        </p:spPr>
      </p:pic>
      <p:pic>
        <p:nvPicPr>
          <p:cNvPr id="9" name="Picture 8"/>
          <p:cNvPicPr>
            <a:picLocks noChangeAspect="1"/>
          </p:cNvPicPr>
          <p:nvPr/>
        </p:nvPicPr>
        <p:blipFill>
          <a:blip r:embed="rId5">
            <a:lum bright="5000"/>
            <a:extLst>
              <a:ext uri="{28A0092B-C50C-407E-A947-70E740481C1C}">
                <a14:useLocalDpi xmlns:a14="http://schemas.microsoft.com/office/drawing/2010/main" val="0"/>
              </a:ext>
            </a:extLst>
          </a:blip>
          <a:stretch>
            <a:fillRect/>
          </a:stretch>
        </p:blipFill>
        <p:spPr>
          <a:xfrm>
            <a:off x="4538292" y="1775379"/>
            <a:ext cx="6786144" cy="4367808"/>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3296" y="1775379"/>
            <a:ext cx="3329687" cy="2087578"/>
          </a:xfrm>
          <a:prstGeom prst="rect">
            <a:avLst/>
          </a:prstGeom>
        </p:spPr>
      </p:pic>
    </p:spTree>
    <p:extLst>
      <p:ext uri="{BB962C8B-B14F-4D97-AF65-F5344CB8AC3E}">
        <p14:creationId xmlns:p14="http://schemas.microsoft.com/office/powerpoint/2010/main" val="16109007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16945" y="440674"/>
            <a:ext cx="10972800" cy="6168368"/>
          </a:xfrm>
        </p:spPr>
        <p:txBody>
          <a:bodyPr>
            <a:noAutofit/>
          </a:bodyPr>
          <a:lstStyle/>
          <a:p>
            <a:pPr algn="l"/>
            <a:r>
              <a:rPr lang="en-US" sz="3200" dirty="0" smtClean="0">
                <a:latin typeface="Yu Gothic UI Semibold" panose="020B0700000000000000" pitchFamily="34" charset="-128"/>
                <a:ea typeface="Yu Gothic UI Semibold" panose="020B0700000000000000" pitchFamily="34" charset="-128"/>
              </a:rPr>
              <a:t>Sets were closely examined, with final proofs individually placed on the equivalent of index cards, December, 1934.</a:t>
            </a: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1200" dirty="0" smtClean="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p:txBody>
      </p:sp>
      <p:sp>
        <p:nvSpPr>
          <p:cNvPr id="6" name="Slide Number Placeholder 5"/>
          <p:cNvSpPr>
            <a:spLocks noGrp="1"/>
          </p:cNvSpPr>
          <p:nvPr>
            <p:ph type="sldNum" sz="quarter" idx="12"/>
          </p:nvPr>
        </p:nvSpPr>
        <p:spPr>
          <a:xfrm>
            <a:off x="9205511" y="6301265"/>
            <a:ext cx="2743200" cy="365125"/>
          </a:xfrm>
        </p:spPr>
        <p:txBody>
          <a:bodyPr/>
          <a:lstStyle/>
          <a:p>
            <a:fld id="{6FE01F69-80C7-4419-A44F-BF497DF53401}" type="slidenum">
              <a:rPr lang="en-US" smtClean="0">
                <a:solidFill>
                  <a:schemeClr val="tx1"/>
                </a:solidFill>
              </a:rPr>
              <a:t>13</a:t>
            </a:fld>
            <a:endParaRPr lang="en-US" dirty="0">
              <a:solidFill>
                <a:schemeClr val="tx1"/>
              </a:solidFill>
            </a:endParaRPr>
          </a:p>
        </p:txBody>
      </p:sp>
      <p:pic>
        <p:nvPicPr>
          <p:cNvPr id="4" name="Picture 3"/>
          <p:cNvPicPr>
            <a:picLocks noChangeAspect="1"/>
          </p:cNvPicPr>
          <p:nvPr/>
        </p:nvPicPr>
        <p:blipFill>
          <a:blip r:embed="rId5"/>
          <a:stretch>
            <a:fillRect/>
          </a:stretch>
        </p:blipFill>
        <p:spPr>
          <a:xfrm>
            <a:off x="612815" y="1396613"/>
            <a:ext cx="2318503" cy="4879503"/>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27065" y="2512312"/>
            <a:ext cx="4362680" cy="3763803"/>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38555" y="1396612"/>
            <a:ext cx="3942639" cy="4879503"/>
          </a:xfrm>
          <a:prstGeom prst="rect">
            <a:avLst/>
          </a:prstGeom>
        </p:spPr>
      </p:pic>
      <p:sp>
        <p:nvSpPr>
          <p:cNvPr id="10" name="TextBox 9"/>
          <p:cNvSpPr txBox="1"/>
          <p:nvPr/>
        </p:nvSpPr>
        <p:spPr>
          <a:xfrm>
            <a:off x="756066" y="6264376"/>
            <a:ext cx="2032000" cy="307777"/>
          </a:xfrm>
          <a:prstGeom prst="rect">
            <a:avLst/>
          </a:prstGeom>
          <a:noFill/>
        </p:spPr>
        <p:txBody>
          <a:bodyPr wrap="square" rtlCol="0">
            <a:spAutoFit/>
          </a:bodyPr>
          <a:lstStyle/>
          <a:p>
            <a:pPr algn="ctr"/>
            <a:r>
              <a:rPr lang="en-US" sz="1400" dirty="0" smtClean="0">
                <a:latin typeface="Yu Gothic UI Semibold" panose="020B0700000000000000" pitchFamily="34" charset="-128"/>
                <a:ea typeface="Yu Gothic UI Semibold" panose="020B0700000000000000" pitchFamily="34" charset="-128"/>
              </a:rPr>
              <a:t>Ceylon</a:t>
            </a:r>
            <a:endParaRPr lang="en-US" sz="1400" dirty="0">
              <a:latin typeface="Yu Gothic UI Semibold" panose="020B0700000000000000" pitchFamily="34" charset="-128"/>
              <a:ea typeface="Yu Gothic UI Semibold" panose="020B0700000000000000" pitchFamily="34" charset="-128"/>
            </a:endParaRPr>
          </a:p>
        </p:txBody>
      </p:sp>
      <p:sp>
        <p:nvSpPr>
          <p:cNvPr id="11" name="TextBox 10"/>
          <p:cNvSpPr txBox="1"/>
          <p:nvPr/>
        </p:nvSpPr>
        <p:spPr>
          <a:xfrm>
            <a:off x="3138554" y="6301265"/>
            <a:ext cx="3942639" cy="307777"/>
          </a:xfrm>
          <a:prstGeom prst="rect">
            <a:avLst/>
          </a:prstGeom>
          <a:noFill/>
        </p:spPr>
        <p:txBody>
          <a:bodyPr wrap="square" rtlCol="0">
            <a:spAutoFit/>
          </a:bodyPr>
          <a:lstStyle/>
          <a:p>
            <a:pPr algn="ctr"/>
            <a:r>
              <a:rPr lang="en-US" sz="1400" dirty="0" smtClean="0">
                <a:latin typeface="Yu Gothic UI Semibold" panose="020B0700000000000000" pitchFamily="34" charset="-128"/>
                <a:ea typeface="Yu Gothic UI Semibold" panose="020B0700000000000000" pitchFamily="34" charset="-128"/>
              </a:rPr>
              <a:t>Kenya, Uganda and Tanganyika</a:t>
            </a:r>
            <a:endParaRPr lang="en-US" sz="1400" dirty="0">
              <a:latin typeface="Yu Gothic UI Semibold" panose="020B0700000000000000" pitchFamily="34" charset="-128"/>
              <a:ea typeface="Yu Gothic UI Semibold" panose="020B0700000000000000" pitchFamily="34" charset="-128"/>
            </a:endParaRPr>
          </a:p>
        </p:txBody>
      </p:sp>
      <p:sp>
        <p:nvSpPr>
          <p:cNvPr id="12" name="TextBox 11"/>
          <p:cNvSpPr txBox="1"/>
          <p:nvPr/>
        </p:nvSpPr>
        <p:spPr>
          <a:xfrm>
            <a:off x="7431681" y="6264376"/>
            <a:ext cx="3942639" cy="307777"/>
          </a:xfrm>
          <a:prstGeom prst="rect">
            <a:avLst/>
          </a:prstGeom>
          <a:noFill/>
        </p:spPr>
        <p:txBody>
          <a:bodyPr wrap="square" rtlCol="0">
            <a:spAutoFit/>
          </a:bodyPr>
          <a:lstStyle/>
          <a:p>
            <a:pPr algn="ctr"/>
            <a:r>
              <a:rPr lang="en-US" sz="1400" dirty="0" smtClean="0">
                <a:latin typeface="Yu Gothic UI Semibold" panose="020B0700000000000000" pitchFamily="34" charset="-128"/>
                <a:ea typeface="Yu Gothic UI Semibold" panose="020B0700000000000000" pitchFamily="34" charset="-128"/>
              </a:rPr>
              <a:t>Northern Rhodesia</a:t>
            </a:r>
            <a:endParaRPr lang="en-US" sz="1400" dirty="0">
              <a:latin typeface="Yu Gothic UI Semibold" panose="020B0700000000000000" pitchFamily="34" charset="-128"/>
              <a:ea typeface="Yu Gothic UI Semibold" panose="020B0700000000000000" pitchFamily="34" charset="-128"/>
            </a:endParaRPr>
          </a:p>
        </p:txBody>
      </p:sp>
      <p:sp>
        <p:nvSpPr>
          <p:cNvPr id="13" name="TextBox 12"/>
          <p:cNvSpPr txBox="1"/>
          <p:nvPr/>
        </p:nvSpPr>
        <p:spPr>
          <a:xfrm>
            <a:off x="1911244" y="3047804"/>
            <a:ext cx="1027221" cy="954107"/>
          </a:xfrm>
          <a:prstGeom prst="rect">
            <a:avLst/>
          </a:prstGeom>
          <a:noFill/>
        </p:spPr>
        <p:txBody>
          <a:bodyPr wrap="square" rtlCol="0">
            <a:spAutoFit/>
          </a:bodyPr>
          <a:lstStyle/>
          <a:p>
            <a:pPr algn="ctr"/>
            <a:r>
              <a:rPr lang="en-US" sz="1400" dirty="0" smtClean="0">
                <a:latin typeface="Yu Gothic UI Semibold" panose="020B0700000000000000" pitchFamily="34" charset="-128"/>
                <a:ea typeface="Yu Gothic UI Semibold" panose="020B0700000000000000" pitchFamily="34" charset="-128"/>
              </a:rPr>
              <a:t>“Not </a:t>
            </a:r>
            <a:r>
              <a:rPr lang="en-US" sz="1400" dirty="0" err="1" smtClean="0">
                <a:latin typeface="Yu Gothic UI Semibold" panose="020B0700000000000000" pitchFamily="34" charset="-128"/>
                <a:ea typeface="Yu Gothic UI Semibold" panose="020B0700000000000000" pitchFamily="34" charset="-128"/>
              </a:rPr>
              <a:t>Appd</a:t>
            </a:r>
            <a:endParaRPr lang="en-US" sz="1400" dirty="0" smtClean="0">
              <a:latin typeface="Yu Gothic UI Semibold" panose="020B0700000000000000" pitchFamily="34" charset="-128"/>
              <a:ea typeface="Yu Gothic UI Semibold" panose="020B0700000000000000" pitchFamily="34" charset="-128"/>
            </a:endParaRPr>
          </a:p>
          <a:p>
            <a:pPr algn="ctr"/>
            <a:r>
              <a:rPr lang="en-US" sz="1400" u="sng" dirty="0" err="1" smtClean="0">
                <a:latin typeface="Yu Gothic UI Semibold" panose="020B0700000000000000" pitchFamily="34" charset="-128"/>
                <a:ea typeface="Yu Gothic UI Semibold" panose="020B0700000000000000" pitchFamily="34" charset="-128"/>
              </a:rPr>
              <a:t>hS</a:t>
            </a:r>
            <a:endParaRPr lang="en-US" sz="1400" u="sng" dirty="0" smtClean="0">
              <a:latin typeface="Yu Gothic UI Semibold" panose="020B0700000000000000" pitchFamily="34" charset="-128"/>
              <a:ea typeface="Yu Gothic UI Semibold" panose="020B0700000000000000" pitchFamily="34" charset="-128"/>
            </a:endParaRPr>
          </a:p>
          <a:p>
            <a:pPr algn="ctr"/>
            <a:r>
              <a:rPr lang="en-US" sz="1400" dirty="0" smtClean="0">
                <a:latin typeface="Yu Gothic UI Semibold" panose="020B0700000000000000" pitchFamily="34" charset="-128"/>
                <a:ea typeface="Yu Gothic UI Semibold" panose="020B0700000000000000" pitchFamily="34" charset="-128"/>
              </a:rPr>
              <a:t>22/12”</a:t>
            </a:r>
            <a:endParaRPr lang="en-US" sz="1400" dirty="0">
              <a:latin typeface="Yu Gothic UI Semibold" panose="020B0700000000000000" pitchFamily="34" charset="-128"/>
              <a:ea typeface="Yu Gothic UI Semibold" panose="020B0700000000000000" pitchFamily="34" charset="-128"/>
            </a:endParaRPr>
          </a:p>
        </p:txBody>
      </p:sp>
      <p:sp>
        <p:nvSpPr>
          <p:cNvPr id="14" name="TextBox 13"/>
          <p:cNvSpPr txBox="1"/>
          <p:nvPr/>
        </p:nvSpPr>
        <p:spPr>
          <a:xfrm>
            <a:off x="8575581" y="2485431"/>
            <a:ext cx="1027221" cy="954107"/>
          </a:xfrm>
          <a:prstGeom prst="rect">
            <a:avLst/>
          </a:prstGeom>
          <a:noFill/>
        </p:spPr>
        <p:txBody>
          <a:bodyPr wrap="square" rtlCol="0">
            <a:spAutoFit/>
          </a:bodyPr>
          <a:lstStyle/>
          <a:p>
            <a:pPr algn="ctr"/>
            <a:r>
              <a:rPr lang="en-US" sz="1400" dirty="0" smtClean="0">
                <a:latin typeface="Yu Gothic UI Semibold" panose="020B0700000000000000" pitchFamily="34" charset="-128"/>
                <a:ea typeface="Yu Gothic UI Semibold" panose="020B0700000000000000" pitchFamily="34" charset="-128"/>
              </a:rPr>
              <a:t>“Not </a:t>
            </a:r>
            <a:r>
              <a:rPr lang="en-US" sz="1400" dirty="0" err="1" smtClean="0">
                <a:latin typeface="Yu Gothic UI Semibold" panose="020B0700000000000000" pitchFamily="34" charset="-128"/>
                <a:ea typeface="Yu Gothic UI Semibold" panose="020B0700000000000000" pitchFamily="34" charset="-128"/>
              </a:rPr>
              <a:t>Appd</a:t>
            </a:r>
            <a:endParaRPr lang="en-US" sz="1400" dirty="0" smtClean="0">
              <a:latin typeface="Yu Gothic UI Semibold" panose="020B0700000000000000" pitchFamily="34" charset="-128"/>
              <a:ea typeface="Yu Gothic UI Semibold" panose="020B0700000000000000" pitchFamily="34" charset="-128"/>
            </a:endParaRPr>
          </a:p>
          <a:p>
            <a:pPr algn="ctr"/>
            <a:r>
              <a:rPr lang="en-US" sz="1400" u="sng" dirty="0" err="1" smtClean="0">
                <a:latin typeface="Yu Gothic UI Semibold" panose="020B0700000000000000" pitchFamily="34" charset="-128"/>
                <a:ea typeface="Yu Gothic UI Semibold" panose="020B0700000000000000" pitchFamily="34" charset="-128"/>
              </a:rPr>
              <a:t>hS</a:t>
            </a:r>
            <a:endParaRPr lang="en-US" sz="1400" u="sng" dirty="0" smtClean="0">
              <a:latin typeface="Yu Gothic UI Semibold" panose="020B0700000000000000" pitchFamily="34" charset="-128"/>
              <a:ea typeface="Yu Gothic UI Semibold" panose="020B0700000000000000" pitchFamily="34" charset="-128"/>
            </a:endParaRPr>
          </a:p>
          <a:p>
            <a:pPr algn="ctr"/>
            <a:r>
              <a:rPr lang="en-US" sz="1400" dirty="0" smtClean="0">
                <a:latin typeface="Yu Gothic UI Semibold" panose="020B0700000000000000" pitchFamily="34" charset="-128"/>
                <a:ea typeface="Yu Gothic UI Semibold" panose="020B0700000000000000" pitchFamily="34" charset="-128"/>
              </a:rPr>
              <a:t>17/12”</a:t>
            </a:r>
            <a:endParaRPr lang="en-US" sz="1400" dirty="0">
              <a:latin typeface="Yu Gothic UI Semibold" panose="020B0700000000000000" pitchFamily="34" charset="-128"/>
              <a:ea typeface="Yu Gothic UI Semibold" panose="020B0700000000000000" pitchFamily="34" charset="-128"/>
            </a:endParaRPr>
          </a:p>
        </p:txBody>
      </p:sp>
      <p:sp>
        <p:nvSpPr>
          <p:cNvPr id="15" name="TextBox 14"/>
          <p:cNvSpPr txBox="1"/>
          <p:nvPr/>
        </p:nvSpPr>
        <p:spPr>
          <a:xfrm>
            <a:off x="9276811" y="4719040"/>
            <a:ext cx="1632469" cy="738664"/>
          </a:xfrm>
          <a:prstGeom prst="rect">
            <a:avLst/>
          </a:prstGeom>
          <a:noFill/>
        </p:spPr>
        <p:txBody>
          <a:bodyPr wrap="square" rtlCol="0">
            <a:spAutoFit/>
          </a:bodyPr>
          <a:lstStyle/>
          <a:p>
            <a:pPr algn="ctr"/>
            <a:r>
              <a:rPr lang="en-US" sz="1400" dirty="0" smtClean="0">
                <a:latin typeface="Yu Gothic UI Semibold" panose="020B0700000000000000" pitchFamily="34" charset="-128"/>
                <a:ea typeface="Yu Gothic UI Semibold" panose="020B0700000000000000" pitchFamily="34" charset="-128"/>
              </a:rPr>
              <a:t>(1d) “</a:t>
            </a:r>
            <a:r>
              <a:rPr lang="en-US" sz="1400" dirty="0" err="1" smtClean="0">
                <a:latin typeface="Yu Gothic UI Semibold" panose="020B0700000000000000" pitchFamily="34" charset="-128"/>
                <a:ea typeface="Yu Gothic UI Semibold" panose="020B0700000000000000" pitchFamily="34" charset="-128"/>
              </a:rPr>
              <a:t>Appd</a:t>
            </a:r>
            <a:r>
              <a:rPr lang="en-US" sz="1400" dirty="0" smtClean="0">
                <a:latin typeface="Yu Gothic UI Semibold" panose="020B0700000000000000" pitchFamily="34" charset="-128"/>
                <a:ea typeface="Yu Gothic UI Semibold" panose="020B0700000000000000" pitchFamily="34" charset="-128"/>
              </a:rPr>
              <a:t> for die</a:t>
            </a:r>
          </a:p>
          <a:p>
            <a:pPr algn="ctr"/>
            <a:r>
              <a:rPr lang="en-US" sz="1400" u="sng" dirty="0" err="1" smtClean="0">
                <a:latin typeface="Yu Gothic UI Semibold" panose="020B0700000000000000" pitchFamily="34" charset="-128"/>
                <a:ea typeface="Yu Gothic UI Semibold" panose="020B0700000000000000" pitchFamily="34" charset="-128"/>
              </a:rPr>
              <a:t>hS</a:t>
            </a:r>
            <a:endParaRPr lang="en-US" sz="1400" u="sng" dirty="0" smtClean="0">
              <a:latin typeface="Yu Gothic UI Semibold" panose="020B0700000000000000" pitchFamily="34" charset="-128"/>
              <a:ea typeface="Yu Gothic UI Semibold" panose="020B0700000000000000" pitchFamily="34" charset="-128"/>
            </a:endParaRPr>
          </a:p>
          <a:p>
            <a:pPr algn="ctr"/>
            <a:r>
              <a:rPr lang="en-US" sz="1400" dirty="0" smtClean="0">
                <a:latin typeface="Yu Gothic UI Semibold" panose="020B0700000000000000" pitchFamily="34" charset="-128"/>
                <a:ea typeface="Yu Gothic UI Semibold" panose="020B0700000000000000" pitchFamily="34" charset="-128"/>
              </a:rPr>
              <a:t>31/12”</a:t>
            </a:r>
            <a:endParaRPr lang="en-US" sz="1400" dirty="0">
              <a:latin typeface="Yu Gothic UI Semibold" panose="020B0700000000000000" pitchFamily="34" charset="-128"/>
              <a:ea typeface="Yu Gothic UI Semibold" panose="020B0700000000000000" pitchFamily="34" charset="-128"/>
            </a:endParaRPr>
          </a:p>
        </p:txBody>
      </p:sp>
      <p:sp>
        <p:nvSpPr>
          <p:cNvPr id="16" name="TextBox 15"/>
          <p:cNvSpPr txBox="1"/>
          <p:nvPr/>
        </p:nvSpPr>
        <p:spPr>
          <a:xfrm rot="3396740">
            <a:off x="8805390" y="3313615"/>
            <a:ext cx="699911" cy="584775"/>
          </a:xfrm>
          <a:prstGeom prst="rect">
            <a:avLst/>
          </a:prstGeom>
          <a:noFill/>
        </p:spPr>
        <p:txBody>
          <a:bodyPr wrap="square" rtlCol="0">
            <a:spAutoFit/>
          </a:bodyPr>
          <a:lstStyle/>
          <a:p>
            <a:r>
              <a:rPr lang="en-US" sz="3200" dirty="0" smtClean="0">
                <a:solidFill>
                  <a:srgbClr val="FF0000"/>
                </a:solidFill>
                <a:latin typeface="ZDingbats" panose="05000600020000020004" pitchFamily="2" charset="0"/>
              </a:rPr>
              <a:t>Ø</a:t>
            </a:r>
            <a:endParaRPr lang="en-US" sz="3200" dirty="0">
              <a:solidFill>
                <a:srgbClr val="FF0000"/>
              </a:solidFill>
            </a:endParaRPr>
          </a:p>
        </p:txBody>
      </p:sp>
      <p:sp>
        <p:nvSpPr>
          <p:cNvPr id="17" name="TextBox 16"/>
          <p:cNvSpPr txBox="1"/>
          <p:nvPr/>
        </p:nvSpPr>
        <p:spPr>
          <a:xfrm rot="21311226">
            <a:off x="10116345" y="5236007"/>
            <a:ext cx="699911" cy="584775"/>
          </a:xfrm>
          <a:prstGeom prst="rect">
            <a:avLst/>
          </a:prstGeom>
          <a:noFill/>
        </p:spPr>
        <p:txBody>
          <a:bodyPr wrap="square" rtlCol="0">
            <a:spAutoFit/>
          </a:bodyPr>
          <a:lstStyle/>
          <a:p>
            <a:r>
              <a:rPr lang="en-US" sz="3200" dirty="0" smtClean="0">
                <a:solidFill>
                  <a:srgbClr val="FF0000"/>
                </a:solidFill>
                <a:latin typeface="ZDingbats" panose="05000600020000020004" pitchFamily="2" charset="0"/>
              </a:rPr>
              <a:t>Ø</a:t>
            </a:r>
            <a:endParaRPr lang="en-US" sz="3200" dirty="0">
              <a:solidFill>
                <a:srgbClr val="FF0000"/>
              </a:solidFill>
            </a:endParaRPr>
          </a:p>
        </p:txBody>
      </p:sp>
      <p:sp>
        <p:nvSpPr>
          <p:cNvPr id="18" name="TextBox 17"/>
          <p:cNvSpPr txBox="1"/>
          <p:nvPr/>
        </p:nvSpPr>
        <p:spPr>
          <a:xfrm rot="3318591">
            <a:off x="2122833" y="3932441"/>
            <a:ext cx="699911" cy="584775"/>
          </a:xfrm>
          <a:prstGeom prst="rect">
            <a:avLst/>
          </a:prstGeom>
          <a:noFill/>
        </p:spPr>
        <p:txBody>
          <a:bodyPr wrap="square" rtlCol="0">
            <a:spAutoFit/>
          </a:bodyPr>
          <a:lstStyle/>
          <a:p>
            <a:r>
              <a:rPr lang="en-US" sz="3200" dirty="0" smtClean="0">
                <a:solidFill>
                  <a:srgbClr val="FF0000"/>
                </a:solidFill>
                <a:latin typeface="ZDingbats" panose="05000600020000020004" pitchFamily="2" charset="0"/>
              </a:rPr>
              <a:t>Ø</a:t>
            </a:r>
            <a:endParaRPr lang="en-US" sz="3200" dirty="0">
              <a:solidFill>
                <a:srgbClr val="FF0000"/>
              </a:solidFill>
            </a:endParaRPr>
          </a:p>
        </p:txBody>
      </p:sp>
      <p:sp>
        <p:nvSpPr>
          <p:cNvPr id="19" name="TextBox 18"/>
          <p:cNvSpPr txBox="1"/>
          <p:nvPr/>
        </p:nvSpPr>
        <p:spPr>
          <a:xfrm>
            <a:off x="5620831" y="1721515"/>
            <a:ext cx="1520328" cy="1169551"/>
          </a:xfrm>
          <a:prstGeom prst="rect">
            <a:avLst/>
          </a:prstGeom>
          <a:noFill/>
        </p:spPr>
        <p:txBody>
          <a:bodyPr wrap="square" rtlCol="0">
            <a:spAutoFit/>
          </a:bodyPr>
          <a:lstStyle/>
          <a:p>
            <a:pPr algn="ctr"/>
            <a:r>
              <a:rPr lang="en-US" sz="1400" dirty="0" smtClean="0">
                <a:solidFill>
                  <a:schemeClr val="bg1"/>
                </a:solidFill>
                <a:latin typeface="Yu Gothic UI Semibold" panose="020B0700000000000000" pitchFamily="34" charset="-128"/>
                <a:ea typeface="Yu Gothic UI Semibold" panose="020B0700000000000000" pitchFamily="34" charset="-128"/>
              </a:rPr>
              <a:t>“</a:t>
            </a:r>
            <a:r>
              <a:rPr lang="en-US" sz="1400" dirty="0" err="1" smtClean="0">
                <a:solidFill>
                  <a:schemeClr val="bg1"/>
                </a:solidFill>
                <a:latin typeface="Yu Gothic UI Semibold" panose="020B0700000000000000" pitchFamily="34" charset="-128"/>
                <a:ea typeface="Yu Gothic UI Semibold" panose="020B0700000000000000" pitchFamily="34" charset="-128"/>
              </a:rPr>
              <a:t>Appd</a:t>
            </a:r>
            <a:r>
              <a:rPr lang="en-US" sz="1400" dirty="0" smtClean="0">
                <a:solidFill>
                  <a:schemeClr val="bg1"/>
                </a:solidFill>
                <a:latin typeface="Yu Gothic UI Semibold" panose="020B0700000000000000" pitchFamily="34" charset="-128"/>
                <a:ea typeface="Yu Gothic UI Semibold" panose="020B0700000000000000" pitchFamily="34" charset="-128"/>
              </a:rPr>
              <a:t> for die</a:t>
            </a:r>
          </a:p>
          <a:p>
            <a:pPr algn="ctr"/>
            <a:r>
              <a:rPr lang="en-US" sz="1400" dirty="0" smtClean="0">
                <a:solidFill>
                  <a:schemeClr val="bg1"/>
                </a:solidFill>
                <a:latin typeface="Yu Gothic UI Semibold" panose="020B0700000000000000" pitchFamily="34" charset="-128"/>
                <a:ea typeface="Yu Gothic UI Semibold" panose="020B0700000000000000" pitchFamily="34" charset="-128"/>
              </a:rPr>
              <a:t>20+30 </a:t>
            </a:r>
            <a:r>
              <a:rPr lang="en-US" sz="1400" dirty="0" err="1" smtClean="0">
                <a:solidFill>
                  <a:schemeClr val="bg1"/>
                </a:solidFill>
                <a:latin typeface="Yu Gothic UI Semibold" panose="020B0700000000000000" pitchFamily="34" charset="-128"/>
                <a:ea typeface="Yu Gothic UI Semibold" panose="020B0700000000000000" pitchFamily="34" charset="-128"/>
              </a:rPr>
              <a:t>cts</a:t>
            </a:r>
            <a:endParaRPr lang="en-US" sz="1400" dirty="0" smtClean="0">
              <a:solidFill>
                <a:schemeClr val="bg1"/>
              </a:solidFill>
              <a:latin typeface="Yu Gothic UI Semibold" panose="020B0700000000000000" pitchFamily="34" charset="-128"/>
              <a:ea typeface="Yu Gothic UI Semibold" panose="020B0700000000000000" pitchFamily="34" charset="-128"/>
            </a:endParaRPr>
          </a:p>
          <a:p>
            <a:pPr algn="ctr"/>
            <a:r>
              <a:rPr lang="en-US" sz="1400" dirty="0" smtClean="0">
                <a:solidFill>
                  <a:schemeClr val="bg1"/>
                </a:solidFill>
                <a:latin typeface="Yu Gothic UI Semibold" panose="020B0700000000000000" pitchFamily="34" charset="-128"/>
                <a:ea typeface="Yu Gothic UI Semibold" panose="020B0700000000000000" pitchFamily="34" charset="-128"/>
              </a:rPr>
              <a:t>1/- only</a:t>
            </a:r>
          </a:p>
          <a:p>
            <a:pPr algn="ctr"/>
            <a:r>
              <a:rPr lang="en-US" sz="1400" u="sng" dirty="0" err="1" smtClean="0">
                <a:solidFill>
                  <a:schemeClr val="bg1"/>
                </a:solidFill>
                <a:latin typeface="Yu Gothic UI Semibold" panose="020B0700000000000000" pitchFamily="34" charset="-128"/>
                <a:ea typeface="Yu Gothic UI Semibold" panose="020B0700000000000000" pitchFamily="34" charset="-128"/>
              </a:rPr>
              <a:t>hS</a:t>
            </a:r>
            <a:endParaRPr lang="en-US" sz="1400" u="sng" dirty="0" smtClean="0">
              <a:solidFill>
                <a:schemeClr val="bg1"/>
              </a:solidFill>
              <a:latin typeface="Yu Gothic UI Semibold" panose="020B0700000000000000" pitchFamily="34" charset="-128"/>
              <a:ea typeface="Yu Gothic UI Semibold" panose="020B0700000000000000" pitchFamily="34" charset="-128"/>
            </a:endParaRPr>
          </a:p>
          <a:p>
            <a:pPr algn="ctr"/>
            <a:r>
              <a:rPr lang="en-US" sz="1400" dirty="0" smtClean="0">
                <a:solidFill>
                  <a:schemeClr val="bg1"/>
                </a:solidFill>
                <a:latin typeface="Yu Gothic UI Semibold" panose="020B0700000000000000" pitchFamily="34" charset="-128"/>
                <a:ea typeface="Yu Gothic UI Semibold" panose="020B0700000000000000" pitchFamily="34" charset="-128"/>
              </a:rPr>
              <a:t>18/12”</a:t>
            </a:r>
            <a:endParaRPr lang="en-US" sz="1400" dirty="0">
              <a:solidFill>
                <a:schemeClr val="bg1"/>
              </a:solidFill>
              <a:latin typeface="Yu Gothic UI Semibold" panose="020B0700000000000000" pitchFamily="34" charset="-128"/>
              <a:ea typeface="Yu Gothic UI Semibold" panose="020B0700000000000000" pitchFamily="34" charset="-128"/>
            </a:endParaRPr>
          </a:p>
        </p:txBody>
      </p:sp>
      <p:sp>
        <p:nvSpPr>
          <p:cNvPr id="20" name="TextBox 19"/>
          <p:cNvSpPr txBox="1"/>
          <p:nvPr/>
        </p:nvSpPr>
        <p:spPr>
          <a:xfrm rot="6943808">
            <a:off x="5327234" y="2137862"/>
            <a:ext cx="699911" cy="584775"/>
          </a:xfrm>
          <a:prstGeom prst="rect">
            <a:avLst/>
          </a:prstGeom>
          <a:noFill/>
        </p:spPr>
        <p:txBody>
          <a:bodyPr wrap="square" rtlCol="0">
            <a:spAutoFit/>
          </a:bodyPr>
          <a:lstStyle/>
          <a:p>
            <a:r>
              <a:rPr lang="en-US" sz="3200" dirty="0" smtClean="0">
                <a:solidFill>
                  <a:srgbClr val="FF0000"/>
                </a:solidFill>
                <a:latin typeface="ZDingbats" panose="05000600020000020004" pitchFamily="2" charset="0"/>
              </a:rPr>
              <a:t>Ø</a:t>
            </a:r>
            <a:endParaRPr lang="en-US" sz="3200" dirty="0">
              <a:solidFill>
                <a:srgbClr val="FF0000"/>
              </a:solidFill>
            </a:endParaRPr>
          </a:p>
        </p:txBody>
      </p:sp>
      <p:sp>
        <p:nvSpPr>
          <p:cNvPr id="21" name="TextBox 20"/>
          <p:cNvSpPr txBox="1"/>
          <p:nvPr/>
        </p:nvSpPr>
        <p:spPr>
          <a:xfrm>
            <a:off x="5880355" y="3047803"/>
            <a:ext cx="1027221" cy="954107"/>
          </a:xfrm>
          <a:prstGeom prst="rect">
            <a:avLst/>
          </a:prstGeom>
          <a:noFill/>
        </p:spPr>
        <p:txBody>
          <a:bodyPr wrap="square" rtlCol="0">
            <a:spAutoFit/>
          </a:bodyPr>
          <a:lstStyle/>
          <a:p>
            <a:pPr algn="ctr"/>
            <a:r>
              <a:rPr lang="en-US" sz="1400" dirty="0" smtClean="0">
                <a:solidFill>
                  <a:schemeClr val="bg1"/>
                </a:solidFill>
                <a:latin typeface="Yu Gothic UI Semibold" panose="020B0700000000000000" pitchFamily="34" charset="-128"/>
                <a:ea typeface="Yu Gothic UI Semibold" panose="020B0700000000000000" pitchFamily="34" charset="-128"/>
              </a:rPr>
              <a:t>“Not Approved</a:t>
            </a:r>
          </a:p>
          <a:p>
            <a:pPr algn="ctr"/>
            <a:r>
              <a:rPr lang="en-US" sz="1400" u="sng" dirty="0" err="1" smtClean="0">
                <a:solidFill>
                  <a:schemeClr val="bg1"/>
                </a:solidFill>
                <a:latin typeface="Yu Gothic UI Semibold" panose="020B0700000000000000" pitchFamily="34" charset="-128"/>
                <a:ea typeface="Yu Gothic UI Semibold" panose="020B0700000000000000" pitchFamily="34" charset="-128"/>
              </a:rPr>
              <a:t>hS</a:t>
            </a:r>
            <a:endParaRPr lang="en-US" sz="1400" u="sng" dirty="0" smtClean="0">
              <a:solidFill>
                <a:schemeClr val="bg1"/>
              </a:solidFill>
              <a:latin typeface="Yu Gothic UI Semibold" panose="020B0700000000000000" pitchFamily="34" charset="-128"/>
              <a:ea typeface="Yu Gothic UI Semibold" panose="020B0700000000000000" pitchFamily="34" charset="-128"/>
            </a:endParaRPr>
          </a:p>
          <a:p>
            <a:pPr algn="ctr"/>
            <a:r>
              <a:rPr lang="en-US" sz="1400" dirty="0" smtClean="0">
                <a:solidFill>
                  <a:schemeClr val="bg1"/>
                </a:solidFill>
                <a:latin typeface="Yu Gothic UI Semibold" panose="020B0700000000000000" pitchFamily="34" charset="-128"/>
                <a:ea typeface="Yu Gothic UI Semibold" panose="020B0700000000000000" pitchFamily="34" charset="-128"/>
              </a:rPr>
              <a:t>18/12”</a:t>
            </a:r>
            <a:endParaRPr lang="en-US" sz="1400" dirty="0">
              <a:solidFill>
                <a:schemeClr val="bg1"/>
              </a:solidFill>
              <a:latin typeface="Yu Gothic UI Semibold" panose="020B0700000000000000" pitchFamily="34" charset="-128"/>
              <a:ea typeface="Yu Gothic UI Semibold" panose="020B0700000000000000" pitchFamily="34" charset="-128"/>
            </a:endParaRPr>
          </a:p>
        </p:txBody>
      </p:sp>
      <p:sp>
        <p:nvSpPr>
          <p:cNvPr id="22" name="TextBox 21"/>
          <p:cNvSpPr txBox="1"/>
          <p:nvPr/>
        </p:nvSpPr>
        <p:spPr>
          <a:xfrm rot="6658027">
            <a:off x="5323116" y="3725894"/>
            <a:ext cx="699911" cy="584775"/>
          </a:xfrm>
          <a:prstGeom prst="rect">
            <a:avLst/>
          </a:prstGeom>
          <a:noFill/>
        </p:spPr>
        <p:txBody>
          <a:bodyPr wrap="square" rtlCol="0">
            <a:spAutoFit/>
          </a:bodyPr>
          <a:lstStyle/>
          <a:p>
            <a:r>
              <a:rPr lang="en-US" sz="3200" dirty="0" smtClean="0">
                <a:solidFill>
                  <a:srgbClr val="FF0000"/>
                </a:solidFill>
                <a:latin typeface="ZDingbats" panose="05000600020000020004" pitchFamily="2" charset="0"/>
              </a:rPr>
              <a:t>Ø</a:t>
            </a:r>
            <a:endParaRPr lang="en-US" sz="3200" dirty="0">
              <a:solidFill>
                <a:srgbClr val="FF0000"/>
              </a:solidFill>
            </a:endParaRPr>
          </a:p>
        </p:txBody>
      </p:sp>
      <p:sp>
        <p:nvSpPr>
          <p:cNvPr id="23" name="TextBox 22"/>
          <p:cNvSpPr txBox="1"/>
          <p:nvPr/>
        </p:nvSpPr>
        <p:spPr>
          <a:xfrm>
            <a:off x="4689400" y="4769680"/>
            <a:ext cx="2209350" cy="738664"/>
          </a:xfrm>
          <a:prstGeom prst="rect">
            <a:avLst/>
          </a:prstGeom>
          <a:noFill/>
        </p:spPr>
        <p:txBody>
          <a:bodyPr wrap="square" rtlCol="0">
            <a:spAutoFit/>
          </a:bodyPr>
          <a:lstStyle/>
          <a:p>
            <a:pPr algn="ctr"/>
            <a:r>
              <a:rPr lang="en-US" sz="1400" dirty="0" smtClean="0">
                <a:latin typeface="Yu Gothic UI Semibold" panose="020B0700000000000000" pitchFamily="34" charset="-128"/>
                <a:ea typeface="Yu Gothic UI Semibold" panose="020B0700000000000000" pitchFamily="34" charset="-128"/>
              </a:rPr>
              <a:t>(65 cents) “</a:t>
            </a:r>
            <a:r>
              <a:rPr lang="en-US" sz="1400" dirty="0" err="1" smtClean="0">
                <a:latin typeface="Yu Gothic UI Semibold" panose="020B0700000000000000" pitchFamily="34" charset="-128"/>
                <a:ea typeface="Yu Gothic UI Semibold" panose="020B0700000000000000" pitchFamily="34" charset="-128"/>
              </a:rPr>
              <a:t>Appd</a:t>
            </a:r>
            <a:r>
              <a:rPr lang="en-US" sz="1400" dirty="0" smtClean="0">
                <a:latin typeface="Yu Gothic UI Semibold" panose="020B0700000000000000" pitchFamily="34" charset="-128"/>
                <a:ea typeface="Yu Gothic UI Semibold" panose="020B0700000000000000" pitchFamily="34" charset="-128"/>
              </a:rPr>
              <a:t> for die</a:t>
            </a:r>
          </a:p>
          <a:p>
            <a:pPr algn="ctr"/>
            <a:r>
              <a:rPr lang="en-US" sz="1400" dirty="0" err="1" smtClean="0">
                <a:latin typeface="Yu Gothic UI Semibold" panose="020B0700000000000000" pitchFamily="34" charset="-128"/>
                <a:ea typeface="Yu Gothic UI Semibold" panose="020B0700000000000000" pitchFamily="34" charset="-128"/>
              </a:rPr>
              <a:t>hS</a:t>
            </a:r>
            <a:endParaRPr lang="en-US" sz="1400" dirty="0" smtClean="0">
              <a:latin typeface="Yu Gothic UI Semibold" panose="020B0700000000000000" pitchFamily="34" charset="-128"/>
              <a:ea typeface="Yu Gothic UI Semibold" panose="020B0700000000000000" pitchFamily="34" charset="-128"/>
            </a:endParaRPr>
          </a:p>
          <a:p>
            <a:pPr algn="ctr"/>
            <a:r>
              <a:rPr lang="en-US" sz="1400" dirty="0" smtClean="0">
                <a:latin typeface="Yu Gothic UI Semibold" panose="020B0700000000000000" pitchFamily="34" charset="-128"/>
                <a:ea typeface="Yu Gothic UI Semibold" panose="020B0700000000000000" pitchFamily="34" charset="-128"/>
              </a:rPr>
              <a:t>22/12”</a:t>
            </a:r>
            <a:endParaRPr lang="en-US" sz="1400" dirty="0">
              <a:latin typeface="Yu Gothic UI Semibold" panose="020B0700000000000000" pitchFamily="34" charset="-128"/>
              <a:ea typeface="Yu Gothic UI Semibold" panose="020B0700000000000000" pitchFamily="34" charset="-128"/>
            </a:endParaRPr>
          </a:p>
        </p:txBody>
      </p:sp>
      <p:sp>
        <p:nvSpPr>
          <p:cNvPr id="24" name="TextBox 23"/>
          <p:cNvSpPr txBox="1"/>
          <p:nvPr/>
        </p:nvSpPr>
        <p:spPr>
          <a:xfrm rot="1809139">
            <a:off x="5947807" y="5040361"/>
            <a:ext cx="699911" cy="584775"/>
          </a:xfrm>
          <a:prstGeom prst="rect">
            <a:avLst/>
          </a:prstGeom>
          <a:noFill/>
        </p:spPr>
        <p:txBody>
          <a:bodyPr wrap="square" rtlCol="0">
            <a:spAutoFit/>
          </a:bodyPr>
          <a:lstStyle/>
          <a:p>
            <a:r>
              <a:rPr lang="en-US" sz="3200" dirty="0" smtClean="0">
                <a:solidFill>
                  <a:srgbClr val="FF0000"/>
                </a:solidFill>
                <a:latin typeface="ZDingbats" panose="05000600020000020004" pitchFamily="2" charset="0"/>
              </a:rPr>
              <a:t>Ø</a:t>
            </a:r>
            <a:endParaRPr lang="en-US" sz="3200" dirty="0">
              <a:solidFill>
                <a:srgbClr val="FF0000"/>
              </a:solidFill>
            </a:endParaRPr>
          </a:p>
        </p:txBody>
      </p:sp>
      <p:pic>
        <p:nvPicPr>
          <p:cNvPr id="25" name="Picture 24"/>
          <p:cNvPicPr>
            <a:picLocks noChangeAspect="1"/>
          </p:cNvPicPr>
          <p:nvPr/>
        </p:nvPicPr>
        <p:blipFill>
          <a:blip r:embed="rId8"/>
          <a:stretch>
            <a:fillRect/>
          </a:stretch>
        </p:blipFill>
        <p:spPr>
          <a:xfrm>
            <a:off x="9743773" y="2668400"/>
            <a:ext cx="1715742" cy="1635378"/>
          </a:xfrm>
          <a:prstGeom prst="rect">
            <a:avLst/>
          </a:prstGeom>
        </p:spPr>
      </p:pic>
      <p:sp>
        <p:nvSpPr>
          <p:cNvPr id="26" name="TextBox 25"/>
          <p:cNvSpPr txBox="1"/>
          <p:nvPr/>
        </p:nvSpPr>
        <p:spPr>
          <a:xfrm>
            <a:off x="7400776" y="1585601"/>
            <a:ext cx="3278272" cy="738664"/>
          </a:xfrm>
          <a:prstGeom prst="rect">
            <a:avLst/>
          </a:prstGeom>
          <a:noFill/>
        </p:spPr>
        <p:txBody>
          <a:bodyPr wrap="square" rtlCol="0">
            <a:spAutoFit/>
          </a:bodyPr>
          <a:lstStyle/>
          <a:p>
            <a:pPr algn="ctr"/>
            <a:r>
              <a:rPr lang="en-US" sz="1400" dirty="0" smtClean="0">
                <a:latin typeface="Yu Gothic UI Semibold" panose="020B0700000000000000" pitchFamily="34" charset="-128"/>
                <a:ea typeface="Yu Gothic UI Semibold" panose="020B0700000000000000" pitchFamily="34" charset="-128"/>
              </a:rPr>
              <a:t>The </a:t>
            </a:r>
            <a:r>
              <a:rPr lang="en-US" sz="1400" dirty="0" err="1" smtClean="0">
                <a:latin typeface="Yu Gothic UI Semibold" panose="020B0700000000000000" pitchFamily="34" charset="-128"/>
                <a:ea typeface="Yu Gothic UI Semibold" panose="020B0700000000000000" pitchFamily="34" charset="-128"/>
              </a:rPr>
              <a:t>hS</a:t>
            </a:r>
            <a:r>
              <a:rPr lang="en-US" sz="1400" dirty="0" smtClean="0">
                <a:latin typeface="Yu Gothic UI Semibold" panose="020B0700000000000000" pitchFamily="34" charset="-128"/>
                <a:ea typeface="Yu Gothic UI Semibold" panose="020B0700000000000000" pitchFamily="34" charset="-128"/>
              </a:rPr>
              <a:t> approval initials seen here</a:t>
            </a:r>
          </a:p>
          <a:p>
            <a:pPr algn="ctr"/>
            <a:r>
              <a:rPr lang="en-US" sz="1400" dirty="0" smtClean="0">
                <a:latin typeface="Yu Gothic UI Semibold" panose="020B0700000000000000" pitchFamily="34" charset="-128"/>
                <a:ea typeface="Yu Gothic UI Semibold" panose="020B0700000000000000" pitchFamily="34" charset="-128"/>
              </a:rPr>
              <a:t>are those </a:t>
            </a:r>
            <a:r>
              <a:rPr lang="en-US" sz="1400" dirty="0">
                <a:latin typeface="Yu Gothic UI Semibold" panose="020B0700000000000000" pitchFamily="34" charset="-128"/>
                <a:ea typeface="Yu Gothic UI Semibold" panose="020B0700000000000000" pitchFamily="34" charset="-128"/>
              </a:rPr>
              <a:t>of Henry Stanfield of Crown </a:t>
            </a:r>
            <a:r>
              <a:rPr lang="en-US" sz="1400" dirty="0" smtClean="0">
                <a:latin typeface="Yu Gothic UI Semibold" panose="020B0700000000000000" pitchFamily="34" charset="-128"/>
                <a:ea typeface="Yu Gothic UI Semibold" panose="020B0700000000000000" pitchFamily="34" charset="-128"/>
              </a:rPr>
              <a:t>Agents’ Stamp and Note Branch. </a:t>
            </a:r>
            <a:endParaRPr lang="en-US" sz="1400" dirty="0">
              <a:latin typeface="Yu Gothic UI Semibold" panose="020B0700000000000000" pitchFamily="34" charset="-128"/>
              <a:ea typeface="Yu Gothic UI Semibold" panose="020B0700000000000000" pitchFamily="34" charset="-128"/>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1067995389"/>
              </p:ext>
            </p:extLst>
          </p:nvPr>
        </p:nvGraphicFramePr>
        <p:xfrm>
          <a:off x="10713548" y="1613488"/>
          <a:ext cx="450233" cy="663502"/>
        </p:xfrm>
        <a:graphic>
          <a:graphicData uri="http://schemas.openxmlformats.org/presentationml/2006/ole">
            <mc:AlternateContent xmlns:mc="http://schemas.openxmlformats.org/markup-compatibility/2006">
              <mc:Choice xmlns:v="urn:schemas-microsoft-com:vml" Requires="v">
                <p:oleObj spid="_x0000_s31761" r:id="rId9" imgW="241200" imgH="355320" progId="">
                  <p:embed/>
                </p:oleObj>
              </mc:Choice>
              <mc:Fallback>
                <p:oleObj r:id="rId9" imgW="241200" imgH="355320" progId="">
                  <p:embed/>
                  <p:pic>
                    <p:nvPicPr>
                      <p:cNvPr id="0" name=""/>
                      <p:cNvPicPr/>
                      <p:nvPr/>
                    </p:nvPicPr>
                    <p:blipFill>
                      <a:blip r:embed="rId10"/>
                      <a:stretch>
                        <a:fillRect/>
                      </a:stretch>
                    </p:blipFill>
                    <p:spPr>
                      <a:xfrm>
                        <a:off x="10713548" y="1613488"/>
                        <a:ext cx="450233" cy="663502"/>
                      </a:xfrm>
                      <a:prstGeom prst="rect">
                        <a:avLst/>
                      </a:prstGeom>
                    </p:spPr>
                  </p:pic>
                </p:oleObj>
              </mc:Fallback>
            </mc:AlternateContent>
          </a:graphicData>
        </a:graphic>
      </p:graphicFrame>
    </p:spTree>
    <p:extLst>
      <p:ext uri="{BB962C8B-B14F-4D97-AF65-F5344CB8AC3E}">
        <p14:creationId xmlns:p14="http://schemas.microsoft.com/office/powerpoint/2010/main" val="35075571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16945" y="440674"/>
            <a:ext cx="10972800" cy="6039147"/>
          </a:xfrm>
        </p:spPr>
        <p:txBody>
          <a:bodyPr>
            <a:noAutofit/>
          </a:bodyPr>
          <a:lstStyle/>
          <a:p>
            <a:pPr algn="l"/>
            <a:r>
              <a:rPr lang="en-US" sz="3200" dirty="0" smtClean="0">
                <a:latin typeface="Yu Gothic UI Semibold" panose="020B0700000000000000" pitchFamily="34" charset="-128"/>
                <a:ea typeface="Yu Gothic UI Semibold" panose="020B0700000000000000" pitchFamily="34" charset="-128"/>
              </a:rPr>
              <a:t>The following information is reported in the Stanley Gibbons catalogue:  </a:t>
            </a:r>
          </a:p>
          <a:p>
            <a:pPr algn="l"/>
            <a:r>
              <a:rPr lang="en-US" sz="3200" dirty="0" smtClean="0">
                <a:latin typeface="Yu Gothic UI Semibold" panose="020B0700000000000000" pitchFamily="34" charset="-128"/>
                <a:ea typeface="Yu Gothic UI Semibold" panose="020B0700000000000000" pitchFamily="34" charset="-128"/>
              </a:rPr>
              <a:t>De La Rue reportedly used 6 different center vignette plates identified as 2A, 2B, (2A), (2B), 4 and 4/ which can often be found on sheet selvage.  Examples will be shown later.</a:t>
            </a:r>
          </a:p>
          <a:p>
            <a:pPr algn="l"/>
            <a:r>
              <a:rPr lang="en-US" sz="3200" dirty="0" smtClean="0">
                <a:latin typeface="Yu Gothic UI Semibold" panose="020B0700000000000000" pitchFamily="34" charset="-128"/>
                <a:ea typeface="Yu Gothic UI Semibold" panose="020B0700000000000000" pitchFamily="34" charset="-128"/>
              </a:rPr>
              <a:t>Bradbury used either 11 or 12 center plates, probably used in permanent pairings.  No plate identification numbers or marks were printed on sheet selvage.</a:t>
            </a:r>
          </a:p>
          <a:p>
            <a:pPr algn="l"/>
            <a:r>
              <a:rPr lang="en-US" sz="3200" dirty="0" smtClean="0">
                <a:latin typeface="Yu Gothic UI Semibold" panose="020B0700000000000000" pitchFamily="34" charset="-128"/>
                <a:ea typeface="Yu Gothic UI Semibold" panose="020B0700000000000000" pitchFamily="34" charset="-128"/>
              </a:rPr>
              <a:t>Waterlow printings also do not show any type of plate identification markings.  Ten vignette plates are known, also used in pairs.</a:t>
            </a: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p:txBody>
      </p:sp>
      <p:sp>
        <p:nvSpPr>
          <p:cNvPr id="6" name="Slide Number Placeholder 5"/>
          <p:cNvSpPr>
            <a:spLocks noGrp="1"/>
          </p:cNvSpPr>
          <p:nvPr>
            <p:ph type="sldNum" sz="quarter" idx="12"/>
          </p:nvPr>
        </p:nvSpPr>
        <p:spPr>
          <a:xfrm>
            <a:off x="9205511" y="6301265"/>
            <a:ext cx="2743200" cy="365125"/>
          </a:xfrm>
        </p:spPr>
        <p:txBody>
          <a:bodyPr/>
          <a:lstStyle/>
          <a:p>
            <a:fld id="{6FE01F69-80C7-4419-A44F-BF497DF53401}" type="slidenum">
              <a:rPr lang="en-US" smtClean="0">
                <a:solidFill>
                  <a:schemeClr val="tx1"/>
                </a:solidFill>
              </a:rPr>
              <a:t>14</a:t>
            </a:fld>
            <a:endParaRPr lang="en-US" dirty="0">
              <a:solidFill>
                <a:schemeClr val="tx1"/>
              </a:solidFill>
            </a:endParaRPr>
          </a:p>
        </p:txBody>
      </p:sp>
    </p:spTree>
    <p:extLst>
      <p:ext uri="{BB962C8B-B14F-4D97-AF65-F5344CB8AC3E}">
        <p14:creationId xmlns:p14="http://schemas.microsoft.com/office/powerpoint/2010/main" val="35117336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16945" y="440675"/>
            <a:ext cx="10972800" cy="6125378"/>
          </a:xfrm>
        </p:spPr>
        <p:txBody>
          <a:bodyPr>
            <a:noAutofit/>
          </a:bodyPr>
          <a:lstStyle/>
          <a:p>
            <a:pPr algn="l"/>
            <a:r>
              <a:rPr lang="en-US" sz="3200" dirty="0" smtClean="0">
                <a:latin typeface="Yu Gothic UI Semibold" panose="020B0700000000000000" pitchFamily="34" charset="-128"/>
                <a:ea typeface="Yu Gothic UI Semibold" panose="020B0700000000000000" pitchFamily="34" charset="-128"/>
              </a:rPr>
              <a:t>The vignette sheets were printed first, with the frames printed on top of them.</a:t>
            </a:r>
          </a:p>
          <a:p>
            <a:pPr algn="l"/>
            <a:endParaRPr lang="en-US" sz="1600" dirty="0" smtClean="0">
              <a:latin typeface="Yu Gothic UI Semibold" panose="020B0700000000000000" pitchFamily="34" charset="-128"/>
              <a:ea typeface="Yu Gothic UI Semibold" panose="020B0700000000000000" pitchFamily="34" charset="-128"/>
            </a:endParaRPr>
          </a:p>
          <a:p>
            <a:pPr algn="l"/>
            <a:r>
              <a:rPr lang="en-US" sz="3200" dirty="0" smtClean="0">
                <a:latin typeface="Yu Gothic UI Semibold" panose="020B0700000000000000" pitchFamily="34" charset="-128"/>
                <a:ea typeface="Yu Gothic UI Semibold" panose="020B0700000000000000" pitchFamily="34" charset="-128"/>
              </a:rPr>
              <a:t>Imperforate color trials of the final completed designs on watermarked paper were made and presented to Crown Agents for approval in the following color combinations:  </a:t>
            </a:r>
          </a:p>
          <a:p>
            <a:pPr marL="573088" indent="-463550" algn="l">
              <a:tabLst>
                <a:tab pos="4402138" algn="l"/>
                <a:tab pos="7089775" algn="l"/>
              </a:tabLst>
            </a:pPr>
            <a:r>
              <a:rPr lang="en-US" dirty="0" smtClean="0">
                <a:latin typeface="Yu Gothic UI Semibold" panose="020B0700000000000000" pitchFamily="34" charset="-128"/>
                <a:ea typeface="Yu Gothic UI Semibold" panose="020B0700000000000000" pitchFamily="34" charset="-128"/>
              </a:rPr>
              <a:t>	Grey </a:t>
            </a:r>
            <a:r>
              <a:rPr lang="en-US" dirty="0">
                <a:latin typeface="Yu Gothic UI Semibold" panose="020B0700000000000000" pitchFamily="34" charset="-128"/>
                <a:ea typeface="Yu Gothic UI Semibold" panose="020B0700000000000000" pitchFamily="34" charset="-128"/>
              </a:rPr>
              <a:t>Black &amp; Deep </a:t>
            </a:r>
            <a:r>
              <a:rPr lang="en-US" dirty="0" smtClean="0">
                <a:latin typeface="Yu Gothic UI Semibold" panose="020B0700000000000000" pitchFamily="34" charset="-128"/>
                <a:ea typeface="Yu Gothic UI Semibold" panose="020B0700000000000000" pitchFamily="34" charset="-128"/>
              </a:rPr>
              <a:t>Green	</a:t>
            </a:r>
            <a:r>
              <a:rPr lang="en-US" dirty="0">
                <a:latin typeface="Yu Gothic UI Semibold" panose="020B0700000000000000" pitchFamily="34" charset="-128"/>
                <a:ea typeface="Yu Gothic UI Semibold" panose="020B0700000000000000" pitchFamily="34" charset="-128"/>
              </a:rPr>
              <a:t>Blue &amp; </a:t>
            </a:r>
            <a:r>
              <a:rPr lang="en-US" dirty="0" smtClean="0">
                <a:latin typeface="Yu Gothic UI Semibold" panose="020B0700000000000000" pitchFamily="34" charset="-128"/>
                <a:ea typeface="Yu Gothic UI Semibold" panose="020B0700000000000000" pitchFamily="34" charset="-128"/>
              </a:rPr>
              <a:t>Green	</a:t>
            </a:r>
            <a:r>
              <a:rPr lang="en-US" dirty="0">
                <a:latin typeface="Yu Gothic UI Semibold" panose="020B0700000000000000" pitchFamily="34" charset="-128"/>
                <a:ea typeface="Yu Gothic UI Semibold" panose="020B0700000000000000" pitchFamily="34" charset="-128"/>
              </a:rPr>
              <a:t>Green &amp; Mauve</a:t>
            </a:r>
          </a:p>
          <a:p>
            <a:pPr marL="573088" indent="-463550" algn="l">
              <a:tabLst>
                <a:tab pos="4402138" algn="l"/>
                <a:tab pos="7089775" algn="l"/>
              </a:tabLst>
            </a:pPr>
            <a:r>
              <a:rPr lang="en-US" dirty="0" smtClean="0">
                <a:latin typeface="Yu Gothic UI Semibold" panose="020B0700000000000000" pitchFamily="34" charset="-128"/>
                <a:ea typeface="Yu Gothic UI Semibold" panose="020B0700000000000000" pitchFamily="34" charset="-128"/>
              </a:rPr>
              <a:t>	Black </a:t>
            </a:r>
            <a:r>
              <a:rPr lang="en-US" dirty="0">
                <a:latin typeface="Yu Gothic UI Semibold" panose="020B0700000000000000" pitchFamily="34" charset="-128"/>
                <a:ea typeface="Yu Gothic UI Semibold" panose="020B0700000000000000" pitchFamily="34" charset="-128"/>
              </a:rPr>
              <a:t>&amp; </a:t>
            </a:r>
            <a:r>
              <a:rPr lang="en-US" dirty="0" smtClean="0">
                <a:latin typeface="Yu Gothic UI Semibold" panose="020B0700000000000000" pitchFamily="34" charset="-128"/>
                <a:ea typeface="Yu Gothic UI Semibold" panose="020B0700000000000000" pitchFamily="34" charset="-128"/>
              </a:rPr>
              <a:t>Mauve	</a:t>
            </a:r>
            <a:r>
              <a:rPr lang="en-US" dirty="0">
                <a:latin typeface="Yu Gothic UI Semibold" panose="020B0700000000000000" pitchFamily="34" charset="-128"/>
                <a:ea typeface="Yu Gothic UI Semibold" panose="020B0700000000000000" pitchFamily="34" charset="-128"/>
              </a:rPr>
              <a:t>Blue &amp; </a:t>
            </a:r>
            <a:r>
              <a:rPr lang="en-US" dirty="0" smtClean="0">
                <a:latin typeface="Yu Gothic UI Semibold" panose="020B0700000000000000" pitchFamily="34" charset="-128"/>
                <a:ea typeface="Yu Gothic UI Semibold" panose="020B0700000000000000" pitchFamily="34" charset="-128"/>
              </a:rPr>
              <a:t>Grey	</a:t>
            </a:r>
            <a:r>
              <a:rPr lang="en-US" dirty="0">
                <a:latin typeface="Yu Gothic UI Semibold" panose="020B0700000000000000" pitchFamily="34" charset="-128"/>
                <a:ea typeface="Yu Gothic UI Semibold" panose="020B0700000000000000" pitchFamily="34" charset="-128"/>
              </a:rPr>
              <a:t>Green &amp; Indigo</a:t>
            </a:r>
          </a:p>
          <a:p>
            <a:pPr marL="573088" indent="-463550" algn="l">
              <a:tabLst>
                <a:tab pos="4402138" algn="l"/>
                <a:tab pos="7089775" algn="l"/>
              </a:tabLst>
            </a:pPr>
            <a:r>
              <a:rPr lang="en-US" dirty="0" smtClean="0">
                <a:latin typeface="Yu Gothic UI Semibold" panose="020B0700000000000000" pitchFamily="34" charset="-128"/>
                <a:ea typeface="Yu Gothic UI Semibold" panose="020B0700000000000000" pitchFamily="34" charset="-128"/>
              </a:rPr>
              <a:t>	Red </a:t>
            </a:r>
            <a:r>
              <a:rPr lang="en-US" dirty="0">
                <a:latin typeface="Yu Gothic UI Semibold" panose="020B0700000000000000" pitchFamily="34" charset="-128"/>
                <a:ea typeface="Yu Gothic UI Semibold" panose="020B0700000000000000" pitchFamily="34" charset="-128"/>
              </a:rPr>
              <a:t>&amp; </a:t>
            </a:r>
            <a:r>
              <a:rPr lang="en-US" dirty="0" smtClean="0">
                <a:latin typeface="Yu Gothic UI Semibold" panose="020B0700000000000000" pitchFamily="34" charset="-128"/>
                <a:ea typeface="Yu Gothic UI Semibold" panose="020B0700000000000000" pitchFamily="34" charset="-128"/>
              </a:rPr>
              <a:t>Purple	</a:t>
            </a:r>
            <a:r>
              <a:rPr lang="en-US" dirty="0">
                <a:latin typeface="Yu Gothic UI Semibold" panose="020B0700000000000000" pitchFamily="34" charset="-128"/>
                <a:ea typeface="Yu Gothic UI Semibold" panose="020B0700000000000000" pitchFamily="34" charset="-128"/>
              </a:rPr>
              <a:t>Indigo &amp; </a:t>
            </a:r>
            <a:r>
              <a:rPr lang="en-US" dirty="0" smtClean="0">
                <a:latin typeface="Yu Gothic UI Semibold" panose="020B0700000000000000" pitchFamily="34" charset="-128"/>
                <a:ea typeface="Yu Gothic UI Semibold" panose="020B0700000000000000" pitchFamily="34" charset="-128"/>
              </a:rPr>
              <a:t>Red	</a:t>
            </a:r>
            <a:r>
              <a:rPr lang="en-US" dirty="0">
                <a:latin typeface="Yu Gothic UI Semibold" panose="020B0700000000000000" pitchFamily="34" charset="-128"/>
                <a:ea typeface="Yu Gothic UI Semibold" panose="020B0700000000000000" pitchFamily="34" charset="-128"/>
              </a:rPr>
              <a:t>Vermillion &amp; Green</a:t>
            </a:r>
          </a:p>
          <a:p>
            <a:pPr marL="573088" indent="-463550" algn="l">
              <a:tabLst>
                <a:tab pos="4402138" algn="l"/>
                <a:tab pos="7089775" algn="l"/>
              </a:tabLst>
            </a:pPr>
            <a:r>
              <a:rPr lang="en-US" dirty="0" smtClean="0">
                <a:latin typeface="Yu Gothic UI Semibold" panose="020B0700000000000000" pitchFamily="34" charset="-128"/>
                <a:ea typeface="Yu Gothic UI Semibold" panose="020B0700000000000000" pitchFamily="34" charset="-128"/>
              </a:rPr>
              <a:t>	Mauve </a:t>
            </a:r>
            <a:r>
              <a:rPr lang="en-US" dirty="0">
                <a:latin typeface="Yu Gothic UI Semibold" panose="020B0700000000000000" pitchFamily="34" charset="-128"/>
                <a:ea typeface="Yu Gothic UI Semibold" panose="020B0700000000000000" pitchFamily="34" charset="-128"/>
              </a:rPr>
              <a:t>&amp; </a:t>
            </a:r>
            <a:r>
              <a:rPr lang="en-US" dirty="0" smtClean="0">
                <a:latin typeface="Yu Gothic UI Semibold" panose="020B0700000000000000" pitchFamily="34" charset="-128"/>
                <a:ea typeface="Yu Gothic UI Semibold" panose="020B0700000000000000" pitchFamily="34" charset="-128"/>
              </a:rPr>
              <a:t>Green	</a:t>
            </a:r>
            <a:r>
              <a:rPr lang="en-US" dirty="0">
                <a:latin typeface="Yu Gothic UI Semibold" panose="020B0700000000000000" pitchFamily="34" charset="-128"/>
                <a:ea typeface="Yu Gothic UI Semibold" panose="020B0700000000000000" pitchFamily="34" charset="-128"/>
              </a:rPr>
              <a:t>Mauve &amp; </a:t>
            </a:r>
            <a:r>
              <a:rPr lang="en-US" dirty="0" smtClean="0">
                <a:latin typeface="Yu Gothic UI Semibold" panose="020B0700000000000000" pitchFamily="34" charset="-128"/>
                <a:ea typeface="Yu Gothic UI Semibold" panose="020B0700000000000000" pitchFamily="34" charset="-128"/>
              </a:rPr>
              <a:t>Brown	</a:t>
            </a:r>
            <a:r>
              <a:rPr lang="en-US" dirty="0">
                <a:latin typeface="Yu Gothic UI Semibold" panose="020B0700000000000000" pitchFamily="34" charset="-128"/>
                <a:ea typeface="Yu Gothic UI Semibold" panose="020B0700000000000000" pitchFamily="34" charset="-128"/>
              </a:rPr>
              <a:t>Red Brown &amp; Black</a:t>
            </a:r>
          </a:p>
          <a:p>
            <a:pPr marL="573088" indent="-463550" algn="l">
              <a:tabLst>
                <a:tab pos="4402138" algn="l"/>
                <a:tab pos="7089775" algn="l"/>
              </a:tabLst>
            </a:pPr>
            <a:r>
              <a:rPr lang="en-US" dirty="0" smtClean="0">
                <a:latin typeface="Yu Gothic UI Semibold" panose="020B0700000000000000" pitchFamily="34" charset="-128"/>
                <a:ea typeface="Yu Gothic UI Semibold" panose="020B0700000000000000" pitchFamily="34" charset="-128"/>
              </a:rPr>
              <a:t>	Green </a:t>
            </a:r>
            <a:r>
              <a:rPr lang="en-US" dirty="0">
                <a:latin typeface="Yu Gothic UI Semibold" panose="020B0700000000000000" pitchFamily="34" charset="-128"/>
                <a:ea typeface="Yu Gothic UI Semibold" panose="020B0700000000000000" pitchFamily="34" charset="-128"/>
              </a:rPr>
              <a:t>&amp; </a:t>
            </a:r>
            <a:r>
              <a:rPr lang="en-US" dirty="0" smtClean="0">
                <a:latin typeface="Yu Gothic UI Semibold" panose="020B0700000000000000" pitchFamily="34" charset="-128"/>
                <a:ea typeface="Yu Gothic UI Semibold" panose="020B0700000000000000" pitchFamily="34" charset="-128"/>
              </a:rPr>
              <a:t>Vermillion	</a:t>
            </a:r>
            <a:r>
              <a:rPr lang="en-US" dirty="0">
                <a:latin typeface="Yu Gothic UI Semibold" panose="020B0700000000000000" pitchFamily="34" charset="-128"/>
                <a:ea typeface="Yu Gothic UI Semibold" panose="020B0700000000000000" pitchFamily="34" charset="-128"/>
              </a:rPr>
              <a:t>Green &amp; </a:t>
            </a:r>
            <a:r>
              <a:rPr lang="en-US" dirty="0" smtClean="0">
                <a:latin typeface="Yu Gothic UI Semibold" panose="020B0700000000000000" pitchFamily="34" charset="-128"/>
                <a:ea typeface="Yu Gothic UI Semibold" panose="020B0700000000000000" pitchFamily="34" charset="-128"/>
              </a:rPr>
              <a:t>Sepia	</a:t>
            </a:r>
            <a:r>
              <a:rPr lang="en-US" dirty="0">
                <a:latin typeface="Yu Gothic UI Semibold" panose="020B0700000000000000" pitchFamily="34" charset="-128"/>
                <a:ea typeface="Yu Gothic UI Semibold" panose="020B0700000000000000" pitchFamily="34" charset="-128"/>
              </a:rPr>
              <a:t>Brown &amp; Deep Blue</a:t>
            </a:r>
          </a:p>
          <a:p>
            <a:pPr algn="l"/>
            <a:endParaRPr lang="en-US" sz="1600" dirty="0" smtClean="0">
              <a:latin typeface="Yu Gothic UI Semibold" panose="020B0700000000000000" pitchFamily="34" charset="-128"/>
              <a:ea typeface="Yu Gothic UI Semibold" panose="020B0700000000000000" pitchFamily="34" charset="-128"/>
            </a:endParaRPr>
          </a:p>
          <a:p>
            <a:pPr algn="l"/>
            <a:r>
              <a:rPr lang="en-US" sz="3200" dirty="0" smtClean="0">
                <a:latin typeface="Yu Gothic UI Semibold" panose="020B0700000000000000" pitchFamily="34" charset="-128"/>
                <a:ea typeface="Yu Gothic UI Semibold" panose="020B0700000000000000" pitchFamily="34" charset="-128"/>
              </a:rPr>
              <a:t>These now reside in the Royal Collection.</a:t>
            </a: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p:txBody>
      </p:sp>
      <p:sp>
        <p:nvSpPr>
          <p:cNvPr id="6" name="Slide Number Placeholder 5"/>
          <p:cNvSpPr>
            <a:spLocks noGrp="1"/>
          </p:cNvSpPr>
          <p:nvPr>
            <p:ph type="sldNum" sz="quarter" idx="12"/>
          </p:nvPr>
        </p:nvSpPr>
        <p:spPr>
          <a:xfrm>
            <a:off x="9205511" y="6301265"/>
            <a:ext cx="2743200" cy="365125"/>
          </a:xfrm>
        </p:spPr>
        <p:txBody>
          <a:bodyPr/>
          <a:lstStyle/>
          <a:p>
            <a:fld id="{6FE01F69-80C7-4419-A44F-BF497DF53401}" type="slidenum">
              <a:rPr lang="en-US" smtClean="0">
                <a:solidFill>
                  <a:schemeClr val="tx1"/>
                </a:solidFill>
              </a:rPr>
              <a:t>15</a:t>
            </a:fld>
            <a:endParaRPr lang="en-US" dirty="0">
              <a:solidFill>
                <a:schemeClr val="tx1"/>
              </a:solidFill>
            </a:endParaRPr>
          </a:p>
        </p:txBody>
      </p:sp>
    </p:spTree>
    <p:extLst>
      <p:ext uri="{BB962C8B-B14F-4D97-AF65-F5344CB8AC3E}">
        <p14:creationId xmlns:p14="http://schemas.microsoft.com/office/powerpoint/2010/main" val="5690973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16945" y="440675"/>
            <a:ext cx="5502836" cy="1924455"/>
          </a:xfrm>
        </p:spPr>
        <p:txBody>
          <a:bodyPr>
            <a:noAutofit/>
          </a:bodyPr>
          <a:lstStyle/>
          <a:p>
            <a:pPr algn="l"/>
            <a:r>
              <a:rPr lang="en-US" sz="3200" dirty="0" smtClean="0">
                <a:latin typeface="Yu Gothic UI Semibold" panose="020B0700000000000000" pitchFamily="34" charset="-128"/>
                <a:ea typeface="Yu Gothic UI Semibold" panose="020B0700000000000000" pitchFamily="34" charset="-128"/>
              </a:rPr>
              <a:t>Little is written about the color selection process, here shown in alphabetical set order, low to high value.</a:t>
            </a:r>
            <a:endParaRPr lang="en-US" sz="3200" dirty="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p:txBody>
      </p:sp>
      <p:sp>
        <p:nvSpPr>
          <p:cNvPr id="6" name="Slide Number Placeholder 5"/>
          <p:cNvSpPr>
            <a:spLocks noGrp="1"/>
          </p:cNvSpPr>
          <p:nvPr>
            <p:ph type="sldNum" sz="quarter" idx="12"/>
          </p:nvPr>
        </p:nvSpPr>
        <p:spPr>
          <a:xfrm>
            <a:off x="9205511" y="6301265"/>
            <a:ext cx="2743200" cy="365125"/>
          </a:xfrm>
        </p:spPr>
        <p:txBody>
          <a:bodyPr/>
          <a:lstStyle/>
          <a:p>
            <a:fld id="{6FE01F69-80C7-4419-A44F-BF497DF53401}" type="slidenum">
              <a:rPr lang="en-US" smtClean="0">
                <a:solidFill>
                  <a:schemeClr val="tx1"/>
                </a:solidFill>
              </a:rPr>
              <a:t>16</a:t>
            </a:fld>
            <a:endParaRPr lang="en-US" dirty="0">
              <a:solidFill>
                <a:schemeClr val="tx1"/>
              </a:solidFill>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3733" y="258113"/>
            <a:ext cx="2756294" cy="2011680"/>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18997" y="258113"/>
            <a:ext cx="2743200" cy="2011680"/>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9807" y="2406847"/>
            <a:ext cx="2743200" cy="2011680"/>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08317" y="2406847"/>
            <a:ext cx="2743200" cy="2011680"/>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76827" y="2436638"/>
            <a:ext cx="2743200" cy="2011680"/>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9807" y="4628444"/>
            <a:ext cx="2743200" cy="2008896"/>
          </a:xfrm>
          <a:prstGeom prst="rect">
            <a:avLst/>
          </a:prstGeom>
        </p:spPr>
      </p:pic>
      <p:pic>
        <p:nvPicPr>
          <p:cNvPr id="18" name="Picture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94601" y="4628444"/>
            <a:ext cx="2743200" cy="2037946"/>
          </a:xfrm>
          <a:prstGeom prst="rect">
            <a:avLst/>
          </a:prstGeom>
        </p:spPr>
      </p:pic>
      <p:pic>
        <p:nvPicPr>
          <p:cNvPr id="19" name="Picture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64202" y="4625660"/>
            <a:ext cx="2743200" cy="2040730"/>
          </a:xfrm>
          <a:prstGeom prst="rect">
            <a:avLst/>
          </a:prstGeom>
        </p:spPr>
      </p:pic>
      <p:pic>
        <p:nvPicPr>
          <p:cNvPr id="20" name="Picture 1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18996" y="4625660"/>
            <a:ext cx="2743200" cy="1508760"/>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145337" y="2436638"/>
            <a:ext cx="2743200" cy="2011680"/>
          </a:xfrm>
          <a:prstGeom prst="rect">
            <a:avLst/>
          </a:prstGeom>
        </p:spPr>
      </p:pic>
    </p:spTree>
    <p:extLst>
      <p:ext uri="{BB962C8B-B14F-4D97-AF65-F5344CB8AC3E}">
        <p14:creationId xmlns:p14="http://schemas.microsoft.com/office/powerpoint/2010/main" val="8786821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16945" y="440675"/>
            <a:ext cx="10972800" cy="6125378"/>
          </a:xfrm>
        </p:spPr>
        <p:txBody>
          <a:bodyPr>
            <a:noAutofit/>
          </a:bodyPr>
          <a:lstStyle/>
          <a:p>
            <a:pPr algn="l"/>
            <a:r>
              <a:rPr lang="en-US" sz="3200" dirty="0" smtClean="0">
                <a:latin typeface="Yu Gothic UI Semibold" panose="020B0700000000000000" pitchFamily="34" charset="-128"/>
                <a:ea typeface="Yu Gothic UI Semibold" panose="020B0700000000000000" pitchFamily="34" charset="-128"/>
              </a:rPr>
              <a:t>Research found that a total of seven color combinations were posed to postal administrators (vignette/border):</a:t>
            </a:r>
          </a:p>
          <a:p>
            <a:pPr marL="573088" indent="-463550" algn="l">
              <a:tabLst>
                <a:tab pos="4402138" algn="l"/>
                <a:tab pos="7089775" algn="l"/>
              </a:tabLst>
            </a:pPr>
            <a:r>
              <a:rPr lang="en-US" dirty="0" smtClean="0">
                <a:latin typeface="Yu Gothic UI Semibold" panose="020B0700000000000000" pitchFamily="34" charset="-128"/>
                <a:ea typeface="Yu Gothic UI Semibold" panose="020B0700000000000000" pitchFamily="34" charset="-128"/>
              </a:rPr>
              <a:t>	Black/Green	   Indigo/Red			Brown/Blue</a:t>
            </a:r>
            <a:endParaRPr lang="en-US" dirty="0">
              <a:latin typeface="Yu Gothic UI Semibold" panose="020B0700000000000000" pitchFamily="34" charset="-128"/>
              <a:ea typeface="Yu Gothic UI Semibold" panose="020B0700000000000000" pitchFamily="34" charset="-128"/>
            </a:endParaRPr>
          </a:p>
          <a:p>
            <a:pPr marL="573088" indent="-463550" algn="l">
              <a:tabLst>
                <a:tab pos="4402138" algn="l"/>
                <a:tab pos="7089775" algn="l"/>
              </a:tabLst>
            </a:pPr>
            <a:r>
              <a:rPr lang="en-US" dirty="0" smtClean="0">
                <a:latin typeface="Yu Gothic UI Semibold" panose="020B0700000000000000" pitchFamily="34" charset="-128"/>
                <a:ea typeface="Yu Gothic UI Semibold" panose="020B0700000000000000" pitchFamily="34" charset="-128"/>
              </a:rPr>
              <a:t>	Myrtle Green/Indigo	   Light Blue/Bronze Green</a:t>
            </a:r>
          </a:p>
          <a:p>
            <a:pPr marL="573088" indent="-463550" algn="l">
              <a:tabLst>
                <a:tab pos="4402138" algn="l"/>
                <a:tab pos="7089775" algn="l"/>
              </a:tabLst>
            </a:pPr>
            <a:r>
              <a:rPr lang="en-US" dirty="0">
                <a:latin typeface="Yu Gothic UI Semibold" panose="020B0700000000000000" pitchFamily="34" charset="-128"/>
                <a:ea typeface="Yu Gothic UI Semibold" panose="020B0700000000000000" pitchFamily="34" charset="-128"/>
              </a:rPr>
              <a:t>	</a:t>
            </a:r>
            <a:r>
              <a:rPr lang="en-US" dirty="0" smtClean="0">
                <a:latin typeface="Yu Gothic UI Semibold" panose="020B0700000000000000" pitchFamily="34" charset="-128"/>
                <a:ea typeface="Yu Gothic UI Semibold" panose="020B0700000000000000" pitchFamily="34" charset="-128"/>
              </a:rPr>
              <a:t>Deep Ultramarine/Slate Blue  Slate Blue/Purple   </a:t>
            </a:r>
          </a:p>
          <a:p>
            <a:pPr marL="573088" indent="-463550" algn="l">
              <a:tabLst>
                <a:tab pos="4402138" algn="l"/>
                <a:tab pos="7089775" algn="l"/>
              </a:tabLst>
            </a:pPr>
            <a:r>
              <a:rPr lang="en-US" sz="2000" dirty="0" smtClean="0">
                <a:latin typeface="Yu Gothic UI Semibold" panose="020B0700000000000000" pitchFamily="34" charset="-128"/>
                <a:ea typeface="Yu Gothic UI Semibold" panose="020B0700000000000000" pitchFamily="34" charset="-128"/>
              </a:rPr>
              <a:t>	</a:t>
            </a:r>
          </a:p>
          <a:p>
            <a:pPr algn="l"/>
            <a:r>
              <a:rPr lang="en-US" sz="3200" dirty="0" smtClean="0">
                <a:latin typeface="Yu Gothic UI Semibold" panose="020B0700000000000000" pitchFamily="34" charset="-128"/>
                <a:ea typeface="Yu Gothic UI Semibold" panose="020B0700000000000000" pitchFamily="34" charset="-128"/>
              </a:rPr>
              <a:t>The slate blue/purple combo was used on the highest denomination of all colonies except one, Newfoundland, which used bronze green for its 24 cent issue.</a:t>
            </a: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p:txBody>
      </p:sp>
      <p:sp>
        <p:nvSpPr>
          <p:cNvPr id="6" name="Slide Number Placeholder 5"/>
          <p:cNvSpPr>
            <a:spLocks noGrp="1"/>
          </p:cNvSpPr>
          <p:nvPr>
            <p:ph type="sldNum" sz="quarter" idx="12"/>
          </p:nvPr>
        </p:nvSpPr>
        <p:spPr>
          <a:xfrm>
            <a:off x="9205511" y="6301265"/>
            <a:ext cx="2743200" cy="365125"/>
          </a:xfrm>
        </p:spPr>
        <p:txBody>
          <a:bodyPr/>
          <a:lstStyle/>
          <a:p>
            <a:fld id="{6FE01F69-80C7-4419-A44F-BF497DF53401}" type="slidenum">
              <a:rPr lang="en-US" smtClean="0">
                <a:solidFill>
                  <a:schemeClr val="tx1"/>
                </a:solidFill>
              </a:rPr>
              <a:t>17</a:t>
            </a:fld>
            <a:endParaRPr lang="en-US" dirty="0">
              <a:solidFill>
                <a:schemeClr val="tx1"/>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527096939"/>
              </p:ext>
            </p:extLst>
          </p:nvPr>
        </p:nvGraphicFramePr>
        <p:xfrm>
          <a:off x="6241027" y="4752266"/>
          <a:ext cx="2719686" cy="1811361"/>
        </p:xfrm>
        <a:graphic>
          <a:graphicData uri="http://schemas.openxmlformats.org/presentationml/2006/ole">
            <mc:AlternateContent xmlns:mc="http://schemas.openxmlformats.org/markup-compatibility/2006">
              <mc:Choice xmlns:v="urn:schemas-microsoft-com:vml" Requires="v">
                <p:oleObj spid="_x0000_s30743" r:id="rId5" imgW="4901400" imgH="3263400" progId="">
                  <p:embed/>
                </p:oleObj>
              </mc:Choice>
              <mc:Fallback>
                <p:oleObj r:id="rId5" imgW="4901400" imgH="3263400" progId="">
                  <p:embed/>
                  <p:pic>
                    <p:nvPicPr>
                      <p:cNvPr id="0" name=""/>
                      <p:cNvPicPr/>
                      <p:nvPr/>
                    </p:nvPicPr>
                    <p:blipFill>
                      <a:blip r:embed="rId6"/>
                      <a:stretch>
                        <a:fillRect/>
                      </a:stretch>
                    </p:blipFill>
                    <p:spPr>
                      <a:xfrm>
                        <a:off x="6241027" y="4752266"/>
                        <a:ext cx="2719686" cy="1811361"/>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662162938"/>
              </p:ext>
            </p:extLst>
          </p:nvPr>
        </p:nvGraphicFramePr>
        <p:xfrm>
          <a:off x="3113314" y="4752266"/>
          <a:ext cx="2882916" cy="1813787"/>
        </p:xfrm>
        <a:graphic>
          <a:graphicData uri="http://schemas.openxmlformats.org/presentationml/2006/ole">
            <mc:AlternateContent xmlns:mc="http://schemas.openxmlformats.org/markup-compatibility/2006">
              <mc:Choice xmlns:v="urn:schemas-microsoft-com:vml" Requires="v">
                <p:oleObj spid="_x0000_s30744" r:id="rId7" imgW="6742800" imgH="4241160" progId="">
                  <p:embed/>
                </p:oleObj>
              </mc:Choice>
              <mc:Fallback>
                <p:oleObj r:id="rId7" imgW="6742800" imgH="4241160" progId="">
                  <p:embed/>
                  <p:pic>
                    <p:nvPicPr>
                      <p:cNvPr id="0" name=""/>
                      <p:cNvPicPr/>
                      <p:nvPr/>
                    </p:nvPicPr>
                    <p:blipFill>
                      <a:blip r:embed="rId8"/>
                      <a:stretch>
                        <a:fillRect/>
                      </a:stretch>
                    </p:blipFill>
                    <p:spPr>
                      <a:xfrm>
                        <a:off x="3113314" y="4752266"/>
                        <a:ext cx="2882916" cy="1813787"/>
                      </a:xfrm>
                      <a:prstGeom prst="rect">
                        <a:avLst/>
                      </a:prstGeom>
                    </p:spPr>
                  </p:pic>
                </p:oleObj>
              </mc:Fallback>
            </mc:AlternateContent>
          </a:graphicData>
        </a:graphic>
      </p:graphicFrame>
    </p:spTree>
    <p:extLst>
      <p:ext uri="{BB962C8B-B14F-4D97-AF65-F5344CB8AC3E}">
        <p14:creationId xmlns:p14="http://schemas.microsoft.com/office/powerpoint/2010/main" val="28574975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16945" y="440675"/>
            <a:ext cx="10972800" cy="6126776"/>
          </a:xfrm>
        </p:spPr>
        <p:txBody>
          <a:bodyPr>
            <a:noAutofit/>
          </a:bodyPr>
          <a:lstStyle/>
          <a:p>
            <a:pPr algn="l"/>
            <a:r>
              <a:rPr lang="en-US" sz="3200" dirty="0" smtClean="0">
                <a:latin typeface="Yu Gothic UI Semibold" panose="020B0700000000000000" pitchFamily="34" charset="-128"/>
                <a:ea typeface="Yu Gothic UI Semibold" panose="020B0700000000000000" pitchFamily="34" charset="-128"/>
              </a:rPr>
              <a:t>Shade varieties exist, within each printer and among all three.  Here are samples in blue.</a:t>
            </a: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p:txBody>
      </p:sp>
      <p:sp>
        <p:nvSpPr>
          <p:cNvPr id="6" name="Slide Number Placeholder 5"/>
          <p:cNvSpPr>
            <a:spLocks noGrp="1"/>
          </p:cNvSpPr>
          <p:nvPr>
            <p:ph type="sldNum" sz="quarter" idx="12"/>
          </p:nvPr>
        </p:nvSpPr>
        <p:spPr>
          <a:xfrm>
            <a:off x="9205511" y="6301265"/>
            <a:ext cx="2743200" cy="365125"/>
          </a:xfrm>
        </p:spPr>
        <p:txBody>
          <a:bodyPr/>
          <a:lstStyle/>
          <a:p>
            <a:fld id="{6FE01F69-80C7-4419-A44F-BF497DF53401}" type="slidenum">
              <a:rPr lang="en-US" smtClean="0">
                <a:solidFill>
                  <a:schemeClr val="tx1"/>
                </a:solidFill>
              </a:rPr>
              <a:t>18</a:t>
            </a:fld>
            <a:endParaRPr lang="en-US" dirty="0">
              <a:solidFill>
                <a:schemeClr val="tx1"/>
              </a:solidFill>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26854" y="1817511"/>
            <a:ext cx="5549826" cy="4582252"/>
          </a:xfrm>
          <a:prstGeom prst="rect">
            <a:avLst/>
          </a:prstGeom>
        </p:spPr>
      </p:pic>
      <p:pic>
        <p:nvPicPr>
          <p:cNvPr id="5" name="Picture 4"/>
          <p:cNvPicPr>
            <a:picLocks noChangeAspect="1"/>
          </p:cNvPicPr>
          <p:nvPr/>
        </p:nvPicPr>
        <p:blipFill>
          <a:blip r:embed="rId6"/>
          <a:stretch>
            <a:fillRect/>
          </a:stretch>
        </p:blipFill>
        <p:spPr>
          <a:xfrm>
            <a:off x="1118174" y="4107265"/>
            <a:ext cx="4391647" cy="2460186"/>
          </a:xfrm>
          <a:prstGeom prst="rect">
            <a:avLst/>
          </a:prstGeom>
        </p:spPr>
      </p:pic>
      <p:sp>
        <p:nvSpPr>
          <p:cNvPr id="11" name="TextBox 10"/>
          <p:cNvSpPr txBox="1"/>
          <p:nvPr/>
        </p:nvSpPr>
        <p:spPr>
          <a:xfrm>
            <a:off x="854012" y="3324342"/>
            <a:ext cx="4809018" cy="400110"/>
          </a:xfrm>
          <a:prstGeom prst="rect">
            <a:avLst/>
          </a:prstGeom>
          <a:noFill/>
        </p:spPr>
        <p:txBody>
          <a:bodyPr wrap="square" rtlCol="0">
            <a:spAutoFit/>
          </a:bodyPr>
          <a:lstStyle/>
          <a:p>
            <a:r>
              <a:rPr lang="en-US" sz="2000" dirty="0" smtClean="0">
                <a:latin typeface="Yu Gothic UI Semibold" panose="020B0700000000000000" pitchFamily="34" charset="-128"/>
                <a:ea typeface="Yu Gothic UI Semibold" panose="020B0700000000000000" pitchFamily="34" charset="-128"/>
              </a:rPr>
              <a:t>De La Rue printings: same ink formulas?</a:t>
            </a:r>
            <a:endParaRPr lang="en-US" sz="2000" dirty="0">
              <a:latin typeface="Yu Gothic UI Semibold" panose="020B0700000000000000" pitchFamily="34" charset="-128"/>
              <a:ea typeface="Yu Gothic UI Semibold" panose="020B0700000000000000" pitchFamily="34" charset="-128"/>
            </a:endParaRPr>
          </a:p>
        </p:txBody>
      </p:sp>
      <p:graphicFrame>
        <p:nvGraphicFramePr>
          <p:cNvPr id="13" name="Object 12"/>
          <p:cNvGraphicFramePr>
            <a:graphicFrameLocks noChangeAspect="1"/>
          </p:cNvGraphicFramePr>
          <p:nvPr>
            <p:extLst>
              <p:ext uri="{D42A27DB-BD31-4B8C-83A1-F6EECF244321}">
                <p14:modId xmlns:p14="http://schemas.microsoft.com/office/powerpoint/2010/main" val="2115734317"/>
              </p:ext>
            </p:extLst>
          </p:nvPr>
        </p:nvGraphicFramePr>
        <p:xfrm>
          <a:off x="567846" y="1640032"/>
          <a:ext cx="2451100" cy="1619101"/>
        </p:xfrm>
        <a:graphic>
          <a:graphicData uri="http://schemas.openxmlformats.org/presentationml/2006/ole">
            <mc:AlternateContent xmlns:mc="http://schemas.openxmlformats.org/markup-compatibility/2006">
              <mc:Choice xmlns:v="urn:schemas-microsoft-com:vml" Requires="v">
                <p:oleObj spid="_x0000_s15730" r:id="rId7" imgW="2450520" imgH="1549080" progId="">
                  <p:embed/>
                </p:oleObj>
              </mc:Choice>
              <mc:Fallback>
                <p:oleObj r:id="rId7" imgW="2450520" imgH="1549080" progId="">
                  <p:embed/>
                  <p:pic>
                    <p:nvPicPr>
                      <p:cNvPr id="0" name=""/>
                      <p:cNvPicPr/>
                      <p:nvPr/>
                    </p:nvPicPr>
                    <p:blipFill>
                      <a:blip r:embed="rId8"/>
                      <a:stretch>
                        <a:fillRect/>
                      </a:stretch>
                    </p:blipFill>
                    <p:spPr>
                      <a:xfrm>
                        <a:off x="567846" y="1640032"/>
                        <a:ext cx="2451100" cy="1619101"/>
                      </a:xfrm>
                      <a:prstGeom prst="rect">
                        <a:avLst/>
                      </a:prstGeom>
                    </p:spPr>
                  </p:pic>
                </p:oleObj>
              </mc:Fallback>
            </mc:AlternateContent>
          </a:graphicData>
        </a:graphic>
      </p:graphicFrame>
      <p:sp>
        <p:nvSpPr>
          <p:cNvPr id="18" name="TextBox 17"/>
          <p:cNvSpPr txBox="1"/>
          <p:nvPr/>
        </p:nvSpPr>
        <p:spPr>
          <a:xfrm>
            <a:off x="530011" y="3641946"/>
            <a:ext cx="5547743" cy="400110"/>
          </a:xfrm>
          <a:prstGeom prst="rect">
            <a:avLst/>
          </a:prstGeom>
          <a:noFill/>
        </p:spPr>
        <p:txBody>
          <a:bodyPr wrap="square" rtlCol="0">
            <a:spAutoFit/>
          </a:bodyPr>
          <a:lstStyle/>
          <a:p>
            <a:r>
              <a:rPr lang="en-US" sz="2000" dirty="0" smtClean="0">
                <a:latin typeface="Yu Gothic UI Semibold" panose="020B0700000000000000" pitchFamily="34" charset="-128"/>
                <a:ea typeface="Yu Gothic UI Semibold" panose="020B0700000000000000" pitchFamily="34" charset="-128"/>
              </a:rPr>
              <a:t>blue, deep blue, lighter blue, dark blue shades</a:t>
            </a:r>
            <a:endParaRPr lang="en-US" sz="2000" dirty="0">
              <a:latin typeface="Yu Gothic UI Semibold" panose="020B0700000000000000" pitchFamily="34" charset="-128"/>
              <a:ea typeface="Yu Gothic UI Semibold" panose="020B0700000000000000" pitchFamily="34" charset="-128"/>
            </a:endParaRPr>
          </a:p>
        </p:txBody>
      </p:sp>
      <p:graphicFrame>
        <p:nvGraphicFramePr>
          <p:cNvPr id="19" name="Object 18"/>
          <p:cNvGraphicFramePr>
            <a:graphicFrameLocks noChangeAspect="1"/>
          </p:cNvGraphicFramePr>
          <p:nvPr>
            <p:extLst>
              <p:ext uri="{D42A27DB-BD31-4B8C-83A1-F6EECF244321}">
                <p14:modId xmlns:p14="http://schemas.microsoft.com/office/powerpoint/2010/main" val="101473595"/>
              </p:ext>
            </p:extLst>
          </p:nvPr>
        </p:nvGraphicFramePr>
        <p:xfrm>
          <a:off x="1501010" y="1638995"/>
          <a:ext cx="2649814" cy="1624407"/>
        </p:xfrm>
        <a:graphic>
          <a:graphicData uri="http://schemas.openxmlformats.org/presentationml/2006/ole">
            <mc:AlternateContent xmlns:mc="http://schemas.openxmlformats.org/markup-compatibility/2006">
              <mc:Choice xmlns:v="urn:schemas-microsoft-com:vml" Requires="v">
                <p:oleObj spid="_x0000_s15731" r:id="rId9" imgW="3314160" imgH="2031480" progId="">
                  <p:embed/>
                </p:oleObj>
              </mc:Choice>
              <mc:Fallback>
                <p:oleObj r:id="rId9" imgW="3314160" imgH="2031480" progId="">
                  <p:embed/>
                  <p:pic>
                    <p:nvPicPr>
                      <p:cNvPr id="0" name=""/>
                      <p:cNvPicPr/>
                      <p:nvPr/>
                    </p:nvPicPr>
                    <p:blipFill>
                      <a:blip r:embed="rId10"/>
                      <a:stretch>
                        <a:fillRect/>
                      </a:stretch>
                    </p:blipFill>
                    <p:spPr>
                      <a:xfrm>
                        <a:off x="1501010" y="1638995"/>
                        <a:ext cx="2649814" cy="1624407"/>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792625806"/>
              </p:ext>
            </p:extLst>
          </p:nvPr>
        </p:nvGraphicFramePr>
        <p:xfrm>
          <a:off x="2517892" y="1627144"/>
          <a:ext cx="2641600" cy="1635585"/>
        </p:xfrm>
        <a:graphic>
          <a:graphicData uri="http://schemas.openxmlformats.org/presentationml/2006/ole">
            <mc:AlternateContent xmlns:mc="http://schemas.openxmlformats.org/markup-compatibility/2006">
              <mc:Choice xmlns:v="urn:schemas-microsoft-com:vml" Requires="v">
                <p:oleObj spid="_x0000_s15732" r:id="rId11" imgW="2640960" imgH="1625040" progId="">
                  <p:embed/>
                </p:oleObj>
              </mc:Choice>
              <mc:Fallback>
                <p:oleObj r:id="rId11" imgW="2640960" imgH="1625040" progId="">
                  <p:embed/>
                  <p:pic>
                    <p:nvPicPr>
                      <p:cNvPr id="0" name=""/>
                      <p:cNvPicPr/>
                      <p:nvPr/>
                    </p:nvPicPr>
                    <p:blipFill>
                      <a:blip r:embed="rId12"/>
                      <a:stretch>
                        <a:fillRect/>
                      </a:stretch>
                    </p:blipFill>
                    <p:spPr>
                      <a:xfrm>
                        <a:off x="2517892" y="1627144"/>
                        <a:ext cx="2641600" cy="1635585"/>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2672082235"/>
              </p:ext>
            </p:extLst>
          </p:nvPr>
        </p:nvGraphicFramePr>
        <p:xfrm>
          <a:off x="3612316" y="1627138"/>
          <a:ext cx="2413000" cy="1659297"/>
        </p:xfrm>
        <a:graphic>
          <a:graphicData uri="http://schemas.openxmlformats.org/presentationml/2006/ole">
            <mc:AlternateContent xmlns:mc="http://schemas.openxmlformats.org/markup-compatibility/2006">
              <mc:Choice xmlns:v="urn:schemas-microsoft-com:vml" Requires="v">
                <p:oleObj spid="_x0000_s15733" r:id="rId13" imgW="2412360" imgH="1549080" progId="">
                  <p:embed/>
                </p:oleObj>
              </mc:Choice>
              <mc:Fallback>
                <p:oleObj r:id="rId13" imgW="2412360" imgH="1549080" progId="">
                  <p:embed/>
                  <p:pic>
                    <p:nvPicPr>
                      <p:cNvPr id="0" name=""/>
                      <p:cNvPicPr/>
                      <p:nvPr/>
                    </p:nvPicPr>
                    <p:blipFill>
                      <a:blip r:embed="rId14"/>
                      <a:stretch>
                        <a:fillRect/>
                      </a:stretch>
                    </p:blipFill>
                    <p:spPr>
                      <a:xfrm>
                        <a:off x="3612316" y="1627138"/>
                        <a:ext cx="2413000" cy="1659297"/>
                      </a:xfrm>
                      <a:prstGeom prst="rect">
                        <a:avLst/>
                      </a:prstGeom>
                    </p:spPr>
                  </p:pic>
                </p:oleObj>
              </mc:Fallback>
            </mc:AlternateContent>
          </a:graphicData>
        </a:graphic>
      </p:graphicFrame>
    </p:spTree>
    <p:extLst>
      <p:ext uri="{BB962C8B-B14F-4D97-AF65-F5344CB8AC3E}">
        <p14:creationId xmlns:p14="http://schemas.microsoft.com/office/powerpoint/2010/main" val="2898690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16945" y="440675"/>
            <a:ext cx="10972800" cy="6126776"/>
          </a:xfrm>
        </p:spPr>
        <p:txBody>
          <a:bodyPr>
            <a:noAutofit/>
          </a:bodyPr>
          <a:lstStyle/>
          <a:p>
            <a:pPr algn="l"/>
            <a:r>
              <a:rPr lang="en-US" sz="3200" dirty="0" smtClean="0">
                <a:latin typeface="Yu Gothic UI Semibold" panose="020B0700000000000000" pitchFamily="34" charset="-128"/>
                <a:ea typeface="Yu Gothic UI Semibold" panose="020B0700000000000000" pitchFamily="34" charset="-128"/>
              </a:rPr>
              <a:t>How many shades do you see here, of both colors?</a:t>
            </a:r>
            <a:endParaRPr lang="en-US" sz="3200" dirty="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p:txBody>
      </p:sp>
      <p:sp>
        <p:nvSpPr>
          <p:cNvPr id="6" name="Slide Number Placeholder 5"/>
          <p:cNvSpPr>
            <a:spLocks noGrp="1"/>
          </p:cNvSpPr>
          <p:nvPr>
            <p:ph type="sldNum" sz="quarter" idx="12"/>
          </p:nvPr>
        </p:nvSpPr>
        <p:spPr>
          <a:xfrm>
            <a:off x="9205511" y="6301265"/>
            <a:ext cx="2743200" cy="365125"/>
          </a:xfrm>
        </p:spPr>
        <p:txBody>
          <a:bodyPr/>
          <a:lstStyle/>
          <a:p>
            <a:fld id="{6FE01F69-80C7-4419-A44F-BF497DF53401}" type="slidenum">
              <a:rPr lang="en-US" smtClean="0">
                <a:solidFill>
                  <a:schemeClr val="tx1"/>
                </a:solidFill>
              </a:rPr>
              <a:t>19</a:t>
            </a:fld>
            <a:endParaRPr lang="en-US" dirty="0">
              <a:solidFill>
                <a:schemeClr val="tx1"/>
              </a:solidFill>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279272894"/>
              </p:ext>
            </p:extLst>
          </p:nvPr>
        </p:nvGraphicFramePr>
        <p:xfrm>
          <a:off x="1443210" y="974478"/>
          <a:ext cx="9320269" cy="5592973"/>
        </p:xfrm>
        <a:graphic>
          <a:graphicData uri="http://schemas.openxmlformats.org/presentationml/2006/ole">
            <mc:AlternateContent xmlns:mc="http://schemas.openxmlformats.org/markup-compatibility/2006">
              <mc:Choice xmlns:v="urn:schemas-microsoft-com:vml" Requires="v">
                <p:oleObj spid="_x0000_s22598" r:id="rId5" imgW="3648240" imgH="2188440" progId="">
                  <p:embed/>
                </p:oleObj>
              </mc:Choice>
              <mc:Fallback>
                <p:oleObj r:id="rId5" imgW="3648240" imgH="2188440" progId="">
                  <p:embed/>
                  <p:pic>
                    <p:nvPicPr>
                      <p:cNvPr id="0" name=""/>
                      <p:cNvPicPr/>
                      <p:nvPr/>
                    </p:nvPicPr>
                    <p:blipFill>
                      <a:blip r:embed="rId6"/>
                      <a:stretch>
                        <a:fillRect/>
                      </a:stretch>
                    </p:blipFill>
                    <p:spPr>
                      <a:xfrm>
                        <a:off x="1443210" y="974478"/>
                        <a:ext cx="9320269" cy="5592973"/>
                      </a:xfrm>
                      <a:prstGeom prst="rect">
                        <a:avLst/>
                      </a:prstGeom>
                    </p:spPr>
                  </p:pic>
                </p:oleObj>
              </mc:Fallback>
            </mc:AlternateContent>
          </a:graphicData>
        </a:graphic>
      </p:graphicFrame>
    </p:spTree>
    <p:extLst>
      <p:ext uri="{BB962C8B-B14F-4D97-AF65-F5344CB8AC3E}">
        <p14:creationId xmlns:p14="http://schemas.microsoft.com/office/powerpoint/2010/main" val="17374067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16944" y="440675"/>
            <a:ext cx="11071951" cy="6043152"/>
          </a:xfrm>
        </p:spPr>
        <p:txBody>
          <a:bodyPr>
            <a:noAutofit/>
          </a:bodyPr>
          <a:lstStyle/>
          <a:p>
            <a:pPr algn="l"/>
            <a:r>
              <a:rPr lang="en-US" sz="3200" dirty="0" smtClean="0">
                <a:latin typeface="Yu Gothic UI Semibold" panose="020B0700000000000000" pitchFamily="34" charset="-128"/>
                <a:ea typeface="Yu Gothic UI Semibold" panose="020B0700000000000000" pitchFamily="34" charset="-128"/>
              </a:rPr>
              <a:t>As summarized by the popular web </a:t>
            </a:r>
            <a:r>
              <a:rPr lang="en-US" sz="3200" dirty="0">
                <a:latin typeface="Yu Gothic UI Semibold" panose="020B0700000000000000" pitchFamily="34" charset="-128"/>
                <a:ea typeface="Yu Gothic UI Semibold" panose="020B0700000000000000" pitchFamily="34" charset="-128"/>
              </a:rPr>
              <a:t>site </a:t>
            </a:r>
            <a:r>
              <a:rPr lang="en-US" sz="2800" dirty="0" smtClean="0">
                <a:latin typeface="Yu Gothic UI Semibold" panose="020B0700000000000000" pitchFamily="34" charset="-128"/>
                <a:ea typeface="Yu Gothic UI Semibold" panose="020B0700000000000000" pitchFamily="34" charset="-128"/>
              </a:rPr>
              <a:t>brixtonchrome.com…</a:t>
            </a:r>
            <a:endParaRPr lang="en-US" sz="2800" dirty="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p:txBody>
      </p:sp>
      <p:sp>
        <p:nvSpPr>
          <p:cNvPr id="6" name="Slide Number Placeholder 5"/>
          <p:cNvSpPr>
            <a:spLocks noGrp="1"/>
          </p:cNvSpPr>
          <p:nvPr>
            <p:ph type="sldNum" sz="quarter" idx="12"/>
          </p:nvPr>
        </p:nvSpPr>
        <p:spPr>
          <a:xfrm>
            <a:off x="9205511" y="6301265"/>
            <a:ext cx="2743200" cy="365125"/>
          </a:xfrm>
        </p:spPr>
        <p:txBody>
          <a:bodyPr/>
          <a:lstStyle/>
          <a:p>
            <a:fld id="{6FE01F69-80C7-4419-A44F-BF497DF53401}" type="slidenum">
              <a:rPr lang="en-US" smtClean="0">
                <a:solidFill>
                  <a:schemeClr val="tx1"/>
                </a:solidFill>
              </a:rPr>
              <a:t>2</a:t>
            </a:fld>
            <a:endParaRPr lang="en-US" dirty="0">
              <a:solidFill>
                <a:schemeClr val="tx1"/>
              </a:solidFill>
            </a:endParaRPr>
          </a:p>
        </p:txBody>
      </p:sp>
      <p:pic>
        <p:nvPicPr>
          <p:cNvPr id="2" name="Picture 1"/>
          <p:cNvPicPr>
            <a:picLocks noChangeAspect="1"/>
          </p:cNvPicPr>
          <p:nvPr/>
        </p:nvPicPr>
        <p:blipFill>
          <a:blip r:embed="rId4">
            <a:lum bright="1000"/>
          </a:blip>
          <a:stretch>
            <a:fillRect/>
          </a:stretch>
        </p:blipFill>
        <p:spPr>
          <a:xfrm>
            <a:off x="2945807" y="1026002"/>
            <a:ext cx="6315075" cy="5457825"/>
          </a:xfrm>
          <a:prstGeom prst="rect">
            <a:avLst/>
          </a:prstGeom>
        </p:spPr>
      </p:pic>
    </p:spTree>
    <p:extLst>
      <p:ext uri="{BB962C8B-B14F-4D97-AF65-F5344CB8AC3E}">
        <p14:creationId xmlns:p14="http://schemas.microsoft.com/office/powerpoint/2010/main" val="13602254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graphicFrame>
        <p:nvGraphicFramePr>
          <p:cNvPr id="12" name="Object 11"/>
          <p:cNvGraphicFramePr>
            <a:graphicFrameLocks noChangeAspect="1"/>
          </p:cNvGraphicFramePr>
          <p:nvPr>
            <p:extLst>
              <p:ext uri="{D42A27DB-BD31-4B8C-83A1-F6EECF244321}">
                <p14:modId xmlns:p14="http://schemas.microsoft.com/office/powerpoint/2010/main" val="3298617025"/>
              </p:ext>
            </p:extLst>
          </p:nvPr>
        </p:nvGraphicFramePr>
        <p:xfrm>
          <a:off x="616945" y="3967518"/>
          <a:ext cx="3744086" cy="2333747"/>
        </p:xfrm>
        <a:graphic>
          <a:graphicData uri="http://schemas.openxmlformats.org/presentationml/2006/ole">
            <mc:AlternateContent xmlns:mc="http://schemas.openxmlformats.org/markup-compatibility/2006">
              <mc:Choice xmlns:v="urn:schemas-microsoft-com:vml" Requires="v">
                <p:oleObj spid="_x0000_s16723" r:id="rId5" imgW="9777600" imgH="6095160" progId="">
                  <p:embed/>
                </p:oleObj>
              </mc:Choice>
              <mc:Fallback>
                <p:oleObj r:id="rId5" imgW="9777600" imgH="6095160" progId="">
                  <p:embed/>
                  <p:pic>
                    <p:nvPicPr>
                      <p:cNvPr id="0" name=""/>
                      <p:cNvPicPr/>
                      <p:nvPr/>
                    </p:nvPicPr>
                    <p:blipFill>
                      <a:blip r:embed="rId6"/>
                      <a:stretch>
                        <a:fillRect/>
                      </a:stretch>
                    </p:blipFill>
                    <p:spPr>
                      <a:xfrm>
                        <a:off x="616945" y="3967518"/>
                        <a:ext cx="3744086" cy="2333747"/>
                      </a:xfrm>
                      <a:prstGeom prst="rect">
                        <a:avLst/>
                      </a:prstGeom>
                    </p:spPr>
                  </p:pic>
                </p:oleObj>
              </mc:Fallback>
            </mc:AlternateContent>
          </a:graphicData>
        </a:graphic>
      </p:graphicFrame>
      <p:sp>
        <p:nvSpPr>
          <p:cNvPr id="3" name="Subtitle 2"/>
          <p:cNvSpPr>
            <a:spLocks noGrp="1"/>
          </p:cNvSpPr>
          <p:nvPr>
            <p:ph type="subTitle" idx="1"/>
          </p:nvPr>
        </p:nvSpPr>
        <p:spPr>
          <a:xfrm>
            <a:off x="616945" y="440675"/>
            <a:ext cx="10972800" cy="6027858"/>
          </a:xfrm>
        </p:spPr>
        <p:txBody>
          <a:bodyPr>
            <a:noAutofit/>
          </a:bodyPr>
          <a:lstStyle/>
          <a:p>
            <a:pPr algn="l"/>
            <a:r>
              <a:rPr lang="en-US" sz="3200" dirty="0" smtClean="0">
                <a:latin typeface="Yu Gothic UI Semibold" panose="020B0700000000000000" pitchFamily="34" charset="-128"/>
                <a:ea typeface="Yu Gothic UI Semibold" panose="020B0700000000000000" pitchFamily="34" charset="-128"/>
              </a:rPr>
              <a:t>The 1½d stamps from Fiji (De La Rue) and Gambia (Bradbury) were printed in aniline red ink that contains a brightening agent, unlike the red inks used in the other stamps of the series.  It can smear on the surface, seep through paper and appear on the stamp’s underside.</a:t>
            </a:r>
            <a:endParaRPr lang="en-US" sz="3200" dirty="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p:txBody>
      </p:sp>
      <p:sp>
        <p:nvSpPr>
          <p:cNvPr id="6" name="Slide Number Placeholder 5"/>
          <p:cNvSpPr>
            <a:spLocks noGrp="1"/>
          </p:cNvSpPr>
          <p:nvPr>
            <p:ph type="sldNum" sz="quarter" idx="12"/>
          </p:nvPr>
        </p:nvSpPr>
        <p:spPr>
          <a:xfrm>
            <a:off x="9205511" y="6301265"/>
            <a:ext cx="2743200" cy="365125"/>
          </a:xfrm>
        </p:spPr>
        <p:txBody>
          <a:bodyPr/>
          <a:lstStyle/>
          <a:p>
            <a:fld id="{6FE01F69-80C7-4419-A44F-BF497DF53401}" type="slidenum">
              <a:rPr lang="en-US" smtClean="0">
                <a:solidFill>
                  <a:schemeClr val="tx1"/>
                </a:solidFill>
              </a:rPr>
              <a:t>20</a:t>
            </a:fld>
            <a:endParaRPr lang="en-US" dirty="0">
              <a:solidFill>
                <a:schemeClr val="tx1"/>
              </a:solidFill>
            </a:endParaRPr>
          </a:p>
        </p:txBody>
      </p:sp>
      <p:graphicFrame>
        <p:nvGraphicFramePr>
          <p:cNvPr id="10" name="Object 9"/>
          <p:cNvGraphicFramePr>
            <a:graphicFrameLocks noChangeAspect="1"/>
          </p:cNvGraphicFramePr>
          <p:nvPr>
            <p:extLst>
              <p:ext uri="{D42A27DB-BD31-4B8C-83A1-F6EECF244321}">
                <p14:modId xmlns:p14="http://schemas.microsoft.com/office/powerpoint/2010/main" val="1883596329"/>
              </p:ext>
            </p:extLst>
          </p:nvPr>
        </p:nvGraphicFramePr>
        <p:xfrm>
          <a:off x="4042198" y="2850022"/>
          <a:ext cx="3747911" cy="2333747"/>
        </p:xfrm>
        <a:graphic>
          <a:graphicData uri="http://schemas.openxmlformats.org/presentationml/2006/ole">
            <mc:AlternateContent xmlns:mc="http://schemas.openxmlformats.org/markup-compatibility/2006">
              <mc:Choice xmlns:v="urn:schemas-microsoft-com:vml" Requires="v">
                <p:oleObj spid="_x0000_s16724" r:id="rId7" imgW="7098120" imgH="4419000" progId="">
                  <p:embed/>
                </p:oleObj>
              </mc:Choice>
              <mc:Fallback>
                <p:oleObj r:id="rId7" imgW="7098120" imgH="4419000" progId="">
                  <p:embed/>
                  <p:pic>
                    <p:nvPicPr>
                      <p:cNvPr id="0" name=""/>
                      <p:cNvPicPr/>
                      <p:nvPr/>
                    </p:nvPicPr>
                    <p:blipFill>
                      <a:blip r:embed="rId8"/>
                      <a:stretch>
                        <a:fillRect/>
                      </a:stretch>
                    </p:blipFill>
                    <p:spPr>
                      <a:xfrm>
                        <a:off x="4042198" y="2850022"/>
                        <a:ext cx="3747911" cy="2333747"/>
                      </a:xfrm>
                      <a:prstGeom prst="rect">
                        <a:avLst/>
                      </a:prstGeom>
                    </p:spPr>
                  </p:pic>
                </p:oleObj>
              </mc:Fallback>
            </mc:AlternateContent>
          </a:graphicData>
        </a:graphic>
      </p:graphicFrame>
      <p:pic>
        <p:nvPicPr>
          <p:cNvPr id="16" name="Picture 15"/>
          <p:cNvPicPr>
            <a:picLocks noChangeAspect="1"/>
          </p:cNvPicPr>
          <p:nvPr/>
        </p:nvPicPr>
        <p:blipFill>
          <a:blip r:embed="rId9"/>
          <a:stretch>
            <a:fillRect/>
          </a:stretch>
        </p:blipFill>
        <p:spPr>
          <a:xfrm>
            <a:off x="4817319" y="5337449"/>
            <a:ext cx="2754500" cy="977403"/>
          </a:xfrm>
          <a:prstGeom prst="rect">
            <a:avLst/>
          </a:prstGeom>
        </p:spPr>
      </p:pic>
      <p:graphicFrame>
        <p:nvGraphicFramePr>
          <p:cNvPr id="19" name="Object 18"/>
          <p:cNvGraphicFramePr>
            <a:graphicFrameLocks noChangeAspect="1"/>
          </p:cNvGraphicFramePr>
          <p:nvPr>
            <p:extLst>
              <p:ext uri="{D42A27DB-BD31-4B8C-83A1-F6EECF244321}">
                <p14:modId xmlns:p14="http://schemas.microsoft.com/office/powerpoint/2010/main" val="2594750021"/>
              </p:ext>
            </p:extLst>
          </p:nvPr>
        </p:nvGraphicFramePr>
        <p:xfrm>
          <a:off x="8028107" y="3454604"/>
          <a:ext cx="3561638" cy="2263471"/>
        </p:xfrm>
        <a:graphic>
          <a:graphicData uri="http://schemas.openxmlformats.org/presentationml/2006/ole">
            <mc:AlternateContent xmlns:mc="http://schemas.openxmlformats.org/markup-compatibility/2006">
              <mc:Choice xmlns:v="urn:schemas-microsoft-com:vml" Requires="v">
                <p:oleObj spid="_x0000_s16725" r:id="rId10" imgW="5434920" imgH="3453840" progId="">
                  <p:embed/>
                </p:oleObj>
              </mc:Choice>
              <mc:Fallback>
                <p:oleObj r:id="rId10" imgW="5434920" imgH="3453840" progId="">
                  <p:embed/>
                  <p:pic>
                    <p:nvPicPr>
                      <p:cNvPr id="0" name=""/>
                      <p:cNvPicPr/>
                      <p:nvPr/>
                    </p:nvPicPr>
                    <p:blipFill>
                      <a:blip r:embed="rId11"/>
                      <a:stretch>
                        <a:fillRect/>
                      </a:stretch>
                    </p:blipFill>
                    <p:spPr>
                      <a:xfrm>
                        <a:off x="8028107" y="3454604"/>
                        <a:ext cx="3561638" cy="2263471"/>
                      </a:xfrm>
                      <a:prstGeom prst="rect">
                        <a:avLst/>
                      </a:prstGeom>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3800458137"/>
              </p:ext>
            </p:extLst>
          </p:nvPr>
        </p:nvGraphicFramePr>
        <p:xfrm>
          <a:off x="1529889" y="2850021"/>
          <a:ext cx="1599366" cy="919639"/>
        </p:xfrm>
        <a:graphic>
          <a:graphicData uri="http://schemas.openxmlformats.org/presentationml/2006/ole">
            <mc:AlternateContent xmlns:mc="http://schemas.openxmlformats.org/markup-compatibility/2006">
              <mc:Choice xmlns:v="urn:schemas-microsoft-com:vml" Requires="v">
                <p:oleObj spid="_x0000_s16726" r:id="rId12" imgW="850680" imgH="495000" progId="">
                  <p:embed/>
                </p:oleObj>
              </mc:Choice>
              <mc:Fallback>
                <p:oleObj r:id="rId12" imgW="850680" imgH="495000" progId="">
                  <p:embed/>
                  <p:pic>
                    <p:nvPicPr>
                      <p:cNvPr id="0" name=""/>
                      <p:cNvPicPr/>
                      <p:nvPr/>
                    </p:nvPicPr>
                    <p:blipFill>
                      <a:blip r:embed="rId13"/>
                      <a:stretch>
                        <a:fillRect/>
                      </a:stretch>
                    </p:blipFill>
                    <p:spPr>
                      <a:xfrm>
                        <a:off x="1529889" y="2850021"/>
                        <a:ext cx="1599366" cy="919639"/>
                      </a:xfrm>
                      <a:prstGeom prst="rect">
                        <a:avLst/>
                      </a:prstGeom>
                    </p:spPr>
                  </p:pic>
                </p:oleObj>
              </mc:Fallback>
            </mc:AlternateContent>
          </a:graphicData>
        </a:graphic>
      </p:graphicFrame>
    </p:spTree>
    <p:extLst>
      <p:ext uri="{BB962C8B-B14F-4D97-AF65-F5344CB8AC3E}">
        <p14:creationId xmlns:p14="http://schemas.microsoft.com/office/powerpoint/2010/main" val="38573732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16945" y="440675"/>
            <a:ext cx="10972800" cy="6033804"/>
          </a:xfrm>
        </p:spPr>
        <p:txBody>
          <a:bodyPr>
            <a:noAutofit/>
          </a:bodyPr>
          <a:lstStyle/>
          <a:p>
            <a:pPr algn="l"/>
            <a:r>
              <a:rPr lang="en-US" sz="3200" dirty="0" smtClean="0">
                <a:latin typeface="Yu Gothic UI Semibold" panose="020B0700000000000000" pitchFamily="34" charset="-128"/>
                <a:ea typeface="Yu Gothic UI Semibold" panose="020B0700000000000000" pitchFamily="34" charset="-128"/>
              </a:rPr>
              <a:t>Frame centering was also quite good overall, with just slight </a:t>
            </a:r>
            <a:r>
              <a:rPr lang="en-US" sz="3200" dirty="0" err="1" smtClean="0">
                <a:latin typeface="Yu Gothic UI Semibold" panose="020B0700000000000000" pitchFamily="34" charset="-128"/>
                <a:ea typeface="Yu Gothic UI Semibold" panose="020B0700000000000000" pitchFamily="34" charset="-128"/>
              </a:rPr>
              <a:t>shiftings</a:t>
            </a:r>
            <a:r>
              <a:rPr lang="en-US" sz="3200" dirty="0" smtClean="0">
                <a:latin typeface="Yu Gothic UI Semibold" panose="020B0700000000000000" pitchFamily="34" charset="-128"/>
                <a:ea typeface="Yu Gothic UI Semibold" panose="020B0700000000000000" pitchFamily="34" charset="-128"/>
              </a:rPr>
              <a:t> seen.  No </a:t>
            </a:r>
            <a:r>
              <a:rPr lang="en-US" sz="3200" dirty="0" err="1" smtClean="0">
                <a:latin typeface="Yu Gothic UI Semibold" panose="020B0700000000000000" pitchFamily="34" charset="-128"/>
                <a:ea typeface="Yu Gothic UI Semibold" panose="020B0700000000000000" pitchFamily="34" charset="-128"/>
              </a:rPr>
              <a:t>mis-perfs</a:t>
            </a:r>
            <a:r>
              <a:rPr lang="en-US" sz="3200" dirty="0" smtClean="0">
                <a:latin typeface="Yu Gothic UI Semibold" panose="020B0700000000000000" pitchFamily="34" charset="-128"/>
                <a:ea typeface="Yu Gothic UI Semibold" panose="020B0700000000000000" pitchFamily="34" charset="-128"/>
              </a:rPr>
              <a:t> are know.</a:t>
            </a: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1200" dirty="0" smtClean="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p:txBody>
      </p:sp>
      <p:sp>
        <p:nvSpPr>
          <p:cNvPr id="6" name="Slide Number Placeholder 5"/>
          <p:cNvSpPr>
            <a:spLocks noGrp="1"/>
          </p:cNvSpPr>
          <p:nvPr>
            <p:ph type="sldNum" sz="quarter" idx="12"/>
          </p:nvPr>
        </p:nvSpPr>
        <p:spPr>
          <a:xfrm>
            <a:off x="9205511" y="6301265"/>
            <a:ext cx="2743200" cy="365125"/>
          </a:xfrm>
        </p:spPr>
        <p:txBody>
          <a:bodyPr/>
          <a:lstStyle/>
          <a:p>
            <a:fld id="{6FE01F69-80C7-4419-A44F-BF497DF53401}" type="slidenum">
              <a:rPr lang="en-US" smtClean="0">
                <a:solidFill>
                  <a:schemeClr val="tx1"/>
                </a:solidFill>
              </a:rPr>
              <a:t>21</a:t>
            </a:fld>
            <a:endParaRPr lang="en-US" dirty="0">
              <a:solidFill>
                <a:schemeClr val="tx1"/>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154172449"/>
              </p:ext>
            </p:extLst>
          </p:nvPr>
        </p:nvGraphicFramePr>
        <p:xfrm>
          <a:off x="4238261" y="1590448"/>
          <a:ext cx="3730168" cy="2333613"/>
        </p:xfrm>
        <a:graphic>
          <a:graphicData uri="http://schemas.openxmlformats.org/presentationml/2006/ole">
            <mc:AlternateContent xmlns:mc="http://schemas.openxmlformats.org/markup-compatibility/2006">
              <mc:Choice xmlns:v="urn:schemas-microsoft-com:vml" Requires="v">
                <p:oleObj spid="_x0000_s26780" r:id="rId5" imgW="6882480" imgH="4304520" progId="">
                  <p:embed/>
                </p:oleObj>
              </mc:Choice>
              <mc:Fallback>
                <p:oleObj r:id="rId5" imgW="6882480" imgH="4304520" progId="">
                  <p:embed/>
                  <p:pic>
                    <p:nvPicPr>
                      <p:cNvPr id="0" name=""/>
                      <p:cNvPicPr/>
                      <p:nvPr/>
                    </p:nvPicPr>
                    <p:blipFill>
                      <a:blip r:embed="rId6"/>
                      <a:stretch>
                        <a:fillRect/>
                      </a:stretch>
                    </p:blipFill>
                    <p:spPr>
                      <a:xfrm>
                        <a:off x="4238261" y="1590448"/>
                        <a:ext cx="3730168" cy="2333613"/>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749530014"/>
              </p:ext>
            </p:extLst>
          </p:nvPr>
        </p:nvGraphicFramePr>
        <p:xfrm>
          <a:off x="4232572" y="4020582"/>
          <a:ext cx="3741546" cy="2357375"/>
        </p:xfrm>
        <a:graphic>
          <a:graphicData uri="http://schemas.openxmlformats.org/presentationml/2006/ole">
            <mc:AlternateContent xmlns:mc="http://schemas.openxmlformats.org/markup-compatibility/2006">
              <mc:Choice xmlns:v="urn:schemas-microsoft-com:vml" Requires="v">
                <p:oleObj spid="_x0000_s26781" r:id="rId7" imgW="6793560" imgH="4279320" progId="">
                  <p:embed/>
                </p:oleObj>
              </mc:Choice>
              <mc:Fallback>
                <p:oleObj r:id="rId7" imgW="6793560" imgH="4279320" progId="">
                  <p:embed/>
                  <p:pic>
                    <p:nvPicPr>
                      <p:cNvPr id="0" name=""/>
                      <p:cNvPicPr/>
                      <p:nvPr/>
                    </p:nvPicPr>
                    <p:blipFill>
                      <a:blip r:embed="rId8"/>
                      <a:stretch>
                        <a:fillRect/>
                      </a:stretch>
                    </p:blipFill>
                    <p:spPr>
                      <a:xfrm>
                        <a:off x="4232572" y="4020582"/>
                        <a:ext cx="3741546" cy="2357375"/>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716900659"/>
              </p:ext>
            </p:extLst>
          </p:nvPr>
        </p:nvGraphicFramePr>
        <p:xfrm>
          <a:off x="8067580" y="2792362"/>
          <a:ext cx="3780880" cy="2395594"/>
        </p:xfrm>
        <a:graphic>
          <a:graphicData uri="http://schemas.openxmlformats.org/presentationml/2006/ole">
            <mc:AlternateContent xmlns:mc="http://schemas.openxmlformats.org/markup-compatibility/2006">
              <mc:Choice xmlns:v="urn:schemas-microsoft-com:vml" Requires="v">
                <p:oleObj spid="_x0000_s26782" r:id="rId9" imgW="6755400" imgH="4279320" progId="">
                  <p:embed/>
                </p:oleObj>
              </mc:Choice>
              <mc:Fallback>
                <p:oleObj r:id="rId9" imgW="6755400" imgH="4279320" progId="">
                  <p:embed/>
                  <p:pic>
                    <p:nvPicPr>
                      <p:cNvPr id="0" name=""/>
                      <p:cNvPicPr/>
                      <p:nvPr/>
                    </p:nvPicPr>
                    <p:blipFill>
                      <a:blip r:embed="rId10"/>
                      <a:stretch>
                        <a:fillRect/>
                      </a:stretch>
                    </p:blipFill>
                    <p:spPr>
                      <a:xfrm>
                        <a:off x="8067580" y="2792362"/>
                        <a:ext cx="3780880" cy="2395594"/>
                      </a:xfrm>
                      <a:prstGeom prst="rect">
                        <a:avLst/>
                      </a:prstGeom>
                    </p:spPr>
                  </p:pic>
                </p:oleObj>
              </mc:Fallback>
            </mc:AlternateContent>
          </a:graphicData>
        </a:graphic>
      </p:graphicFrame>
      <p:pic>
        <p:nvPicPr>
          <p:cNvPr id="11" name="Picture 10"/>
          <p:cNvPicPr>
            <a:picLocks noChangeAspect="1"/>
          </p:cNvPicPr>
          <p:nvPr/>
        </p:nvPicPr>
        <p:blipFill>
          <a:blip r:embed="rId11"/>
          <a:stretch>
            <a:fillRect/>
          </a:stretch>
        </p:blipFill>
        <p:spPr>
          <a:xfrm>
            <a:off x="322522" y="2792362"/>
            <a:ext cx="3831802" cy="2395594"/>
          </a:xfrm>
          <a:prstGeom prst="rect">
            <a:avLst/>
          </a:prstGeom>
        </p:spPr>
      </p:pic>
    </p:spTree>
    <p:extLst>
      <p:ext uri="{BB962C8B-B14F-4D97-AF65-F5344CB8AC3E}">
        <p14:creationId xmlns:p14="http://schemas.microsoft.com/office/powerpoint/2010/main" val="30587789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16945" y="440675"/>
            <a:ext cx="10972800" cy="6033804"/>
          </a:xfrm>
        </p:spPr>
        <p:txBody>
          <a:bodyPr>
            <a:noAutofit/>
          </a:bodyPr>
          <a:lstStyle/>
          <a:p>
            <a:pPr algn="l"/>
            <a:r>
              <a:rPr lang="en-US" sz="3200" dirty="0" smtClean="0">
                <a:latin typeface="Yu Gothic UI Semibold" panose="020B0700000000000000" pitchFamily="34" charset="-128"/>
                <a:ea typeface="Yu Gothic UI Semibold" panose="020B0700000000000000" pitchFamily="34" charset="-128"/>
              </a:rPr>
              <a:t>Vignette centering in general was very good.  Only slight shifts left, up, down and right per the examples below.</a:t>
            </a: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1200" dirty="0" smtClean="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p:txBody>
      </p:sp>
      <p:sp>
        <p:nvSpPr>
          <p:cNvPr id="6" name="Slide Number Placeholder 5"/>
          <p:cNvSpPr>
            <a:spLocks noGrp="1"/>
          </p:cNvSpPr>
          <p:nvPr>
            <p:ph type="sldNum" sz="quarter" idx="12"/>
          </p:nvPr>
        </p:nvSpPr>
        <p:spPr>
          <a:xfrm>
            <a:off x="9205511" y="6301265"/>
            <a:ext cx="2743200" cy="365125"/>
          </a:xfrm>
        </p:spPr>
        <p:txBody>
          <a:bodyPr/>
          <a:lstStyle/>
          <a:p>
            <a:fld id="{6FE01F69-80C7-4419-A44F-BF497DF53401}" type="slidenum">
              <a:rPr lang="en-US" smtClean="0">
                <a:solidFill>
                  <a:schemeClr val="tx1"/>
                </a:solidFill>
              </a:rPr>
              <a:t>22</a:t>
            </a:fld>
            <a:endParaRPr lang="en-US" dirty="0">
              <a:solidFill>
                <a:schemeClr val="tx1"/>
              </a:solidFill>
            </a:endParaRPr>
          </a:p>
        </p:txBody>
      </p:sp>
      <p:pic>
        <p:nvPicPr>
          <p:cNvPr id="4" name="Picture 3"/>
          <p:cNvPicPr>
            <a:picLocks noChangeAspect="1"/>
          </p:cNvPicPr>
          <p:nvPr/>
        </p:nvPicPr>
        <p:blipFill>
          <a:blip r:embed="rId5"/>
          <a:stretch>
            <a:fillRect/>
          </a:stretch>
        </p:blipFill>
        <p:spPr>
          <a:xfrm>
            <a:off x="4238261" y="4030496"/>
            <a:ext cx="3730168" cy="2357376"/>
          </a:xfrm>
          <a:prstGeom prst="rect">
            <a:avLst/>
          </a:prstGeom>
        </p:spPr>
      </p:pic>
      <p:graphicFrame>
        <p:nvGraphicFramePr>
          <p:cNvPr id="7" name="Object 6"/>
          <p:cNvGraphicFramePr>
            <a:graphicFrameLocks noChangeAspect="1"/>
          </p:cNvGraphicFramePr>
          <p:nvPr>
            <p:extLst>
              <p:ext uri="{D42A27DB-BD31-4B8C-83A1-F6EECF244321}">
                <p14:modId xmlns:p14="http://schemas.microsoft.com/office/powerpoint/2010/main" val="2470898976"/>
              </p:ext>
            </p:extLst>
          </p:nvPr>
        </p:nvGraphicFramePr>
        <p:xfrm>
          <a:off x="4238261" y="1580426"/>
          <a:ext cx="3730168" cy="2363463"/>
        </p:xfrm>
        <a:graphic>
          <a:graphicData uri="http://schemas.openxmlformats.org/presentationml/2006/ole">
            <mc:AlternateContent xmlns:mc="http://schemas.openxmlformats.org/markup-compatibility/2006">
              <mc:Choice xmlns:v="urn:schemas-microsoft-com:vml" Requires="v">
                <p:oleObj spid="_x0000_s25712" r:id="rId6" imgW="6755400" imgH="4279320" progId="">
                  <p:embed/>
                </p:oleObj>
              </mc:Choice>
              <mc:Fallback>
                <p:oleObj r:id="rId6" imgW="6755400" imgH="4279320" progId="">
                  <p:embed/>
                  <p:pic>
                    <p:nvPicPr>
                      <p:cNvPr id="0" name=""/>
                      <p:cNvPicPr/>
                      <p:nvPr/>
                    </p:nvPicPr>
                    <p:blipFill>
                      <a:blip r:embed="rId7"/>
                      <a:stretch>
                        <a:fillRect/>
                      </a:stretch>
                    </p:blipFill>
                    <p:spPr>
                      <a:xfrm>
                        <a:off x="4238261" y="1580426"/>
                        <a:ext cx="3730168" cy="2363463"/>
                      </a:xfrm>
                      <a:prstGeom prst="rect">
                        <a:avLst/>
                      </a:prstGeom>
                    </p:spPr>
                  </p:pic>
                </p:oleObj>
              </mc:Fallback>
            </mc:AlternateContent>
          </a:graphicData>
        </a:graphic>
      </p:graphicFrame>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67580" y="2774549"/>
            <a:ext cx="3810095" cy="2373268"/>
          </a:xfrm>
          <a:prstGeom prst="rect">
            <a:avLst/>
          </a:prstGeom>
        </p:spPr>
      </p:pic>
      <p:graphicFrame>
        <p:nvGraphicFramePr>
          <p:cNvPr id="10" name="Object 9"/>
          <p:cNvGraphicFramePr>
            <a:graphicFrameLocks noChangeAspect="1"/>
          </p:cNvGraphicFramePr>
          <p:nvPr>
            <p:extLst>
              <p:ext uri="{D42A27DB-BD31-4B8C-83A1-F6EECF244321}">
                <p14:modId xmlns:p14="http://schemas.microsoft.com/office/powerpoint/2010/main" val="2958670763"/>
              </p:ext>
            </p:extLst>
          </p:nvPr>
        </p:nvGraphicFramePr>
        <p:xfrm>
          <a:off x="359558" y="2835916"/>
          <a:ext cx="3779552" cy="2373268"/>
        </p:xfrm>
        <a:graphic>
          <a:graphicData uri="http://schemas.openxmlformats.org/presentationml/2006/ole">
            <mc:AlternateContent xmlns:mc="http://schemas.openxmlformats.org/markup-compatibility/2006">
              <mc:Choice xmlns:v="urn:schemas-microsoft-com:vml" Requires="v">
                <p:oleObj spid="_x0000_s25713" r:id="rId9" imgW="6856920" imgH="4304520" progId="">
                  <p:embed/>
                </p:oleObj>
              </mc:Choice>
              <mc:Fallback>
                <p:oleObj r:id="rId9" imgW="6856920" imgH="4304520" progId="">
                  <p:embed/>
                  <p:pic>
                    <p:nvPicPr>
                      <p:cNvPr id="0" name=""/>
                      <p:cNvPicPr/>
                      <p:nvPr/>
                    </p:nvPicPr>
                    <p:blipFill>
                      <a:blip r:embed="rId10"/>
                      <a:stretch>
                        <a:fillRect/>
                      </a:stretch>
                    </p:blipFill>
                    <p:spPr>
                      <a:xfrm>
                        <a:off x="359558" y="2835916"/>
                        <a:ext cx="3779552" cy="2373268"/>
                      </a:xfrm>
                      <a:prstGeom prst="rect">
                        <a:avLst/>
                      </a:prstGeom>
                    </p:spPr>
                  </p:pic>
                </p:oleObj>
              </mc:Fallback>
            </mc:AlternateContent>
          </a:graphicData>
        </a:graphic>
      </p:graphicFrame>
    </p:spTree>
    <p:extLst>
      <p:ext uri="{BB962C8B-B14F-4D97-AF65-F5344CB8AC3E}">
        <p14:creationId xmlns:p14="http://schemas.microsoft.com/office/powerpoint/2010/main" val="42593742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16945" y="440675"/>
            <a:ext cx="8020324" cy="6089478"/>
          </a:xfrm>
        </p:spPr>
        <p:txBody>
          <a:bodyPr>
            <a:noAutofit/>
          </a:bodyPr>
          <a:lstStyle/>
          <a:p>
            <a:pPr algn="l"/>
            <a:r>
              <a:rPr lang="en-US" sz="3200" dirty="0" smtClean="0">
                <a:latin typeface="Yu Gothic UI Semibold" panose="020B0700000000000000" pitchFamily="34" charset="-128"/>
                <a:ea typeface="Yu Gothic UI Semibold" panose="020B0700000000000000" pitchFamily="34" charset="-128"/>
              </a:rPr>
              <a:t>A full printing plate, making two 10x6 panes.  When identifying specific stamp locations, Row #/Column # is used.  R2/3 would refer to a stamp on the second row down, third stamp from the left.</a:t>
            </a: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p:txBody>
      </p:sp>
      <p:sp>
        <p:nvSpPr>
          <p:cNvPr id="6" name="Slide Number Placeholder 5"/>
          <p:cNvSpPr>
            <a:spLocks noGrp="1"/>
          </p:cNvSpPr>
          <p:nvPr>
            <p:ph type="sldNum" sz="quarter" idx="12"/>
          </p:nvPr>
        </p:nvSpPr>
        <p:spPr>
          <a:xfrm>
            <a:off x="9205511" y="6301265"/>
            <a:ext cx="2743200" cy="365125"/>
          </a:xfrm>
        </p:spPr>
        <p:txBody>
          <a:bodyPr/>
          <a:lstStyle/>
          <a:p>
            <a:fld id="{6FE01F69-80C7-4419-A44F-BF497DF53401}" type="slidenum">
              <a:rPr lang="en-US" smtClean="0">
                <a:solidFill>
                  <a:schemeClr val="tx1"/>
                </a:solidFill>
              </a:rPr>
              <a:t>23</a:t>
            </a:fld>
            <a:endParaRPr lang="en-US" dirty="0">
              <a:solidFill>
                <a:schemeClr val="tx1"/>
              </a:solidFill>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2936710752"/>
              </p:ext>
            </p:extLst>
          </p:nvPr>
        </p:nvGraphicFramePr>
        <p:xfrm>
          <a:off x="616944" y="2707410"/>
          <a:ext cx="9215677" cy="3332244"/>
        </p:xfrm>
        <a:graphic>
          <a:graphicData uri="http://schemas.openxmlformats.org/presentationml/2006/ole">
            <mc:AlternateContent xmlns:mc="http://schemas.openxmlformats.org/markup-compatibility/2006">
              <mc:Choice xmlns:v="urn:schemas-microsoft-com:vml" Requires="v">
                <p:oleObj spid="_x0000_s10561" r:id="rId5" imgW="12190320" imgH="4825080" progId="">
                  <p:embed/>
                </p:oleObj>
              </mc:Choice>
              <mc:Fallback>
                <p:oleObj r:id="rId5" imgW="12190320" imgH="4825080" progId="">
                  <p:embed/>
                  <p:pic>
                    <p:nvPicPr>
                      <p:cNvPr id="0" name=""/>
                      <p:cNvPicPr/>
                      <p:nvPr/>
                    </p:nvPicPr>
                    <p:blipFill>
                      <a:blip r:embed="rId6"/>
                      <a:stretch>
                        <a:fillRect/>
                      </a:stretch>
                    </p:blipFill>
                    <p:spPr>
                      <a:xfrm>
                        <a:off x="616944" y="2707410"/>
                        <a:ext cx="9215677" cy="3332244"/>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779037708"/>
              </p:ext>
            </p:extLst>
          </p:nvPr>
        </p:nvGraphicFramePr>
        <p:xfrm>
          <a:off x="8637270" y="440674"/>
          <a:ext cx="2952474" cy="3044739"/>
        </p:xfrm>
        <a:graphic>
          <a:graphicData uri="http://schemas.openxmlformats.org/presentationml/2006/ole">
            <mc:AlternateContent xmlns:mc="http://schemas.openxmlformats.org/markup-compatibility/2006">
              <mc:Choice xmlns:v="urn:schemas-microsoft-com:vml" Requires="v">
                <p:oleObj spid="_x0000_s10562" r:id="rId7" imgW="3656880" imgH="3771360" progId="">
                  <p:embed/>
                </p:oleObj>
              </mc:Choice>
              <mc:Fallback>
                <p:oleObj r:id="rId7" imgW="3656880" imgH="3771360" progId="">
                  <p:embed/>
                  <p:pic>
                    <p:nvPicPr>
                      <p:cNvPr id="0" name=""/>
                      <p:cNvPicPr/>
                      <p:nvPr/>
                    </p:nvPicPr>
                    <p:blipFill>
                      <a:blip r:embed="rId8"/>
                      <a:stretch>
                        <a:fillRect/>
                      </a:stretch>
                    </p:blipFill>
                    <p:spPr>
                      <a:xfrm>
                        <a:off x="8637270" y="440674"/>
                        <a:ext cx="2952474" cy="3044739"/>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307214426"/>
              </p:ext>
            </p:extLst>
          </p:nvPr>
        </p:nvGraphicFramePr>
        <p:xfrm>
          <a:off x="8637270" y="3485414"/>
          <a:ext cx="2952474" cy="3044739"/>
        </p:xfrm>
        <a:graphic>
          <a:graphicData uri="http://schemas.openxmlformats.org/presentationml/2006/ole">
            <mc:AlternateContent xmlns:mc="http://schemas.openxmlformats.org/markup-compatibility/2006">
              <mc:Choice xmlns:v="urn:schemas-microsoft-com:vml" Requires="v">
                <p:oleObj spid="_x0000_s10563" r:id="rId9" imgW="3656880" imgH="3771360" progId="">
                  <p:embed/>
                </p:oleObj>
              </mc:Choice>
              <mc:Fallback>
                <p:oleObj r:id="rId9" imgW="3656880" imgH="3771360" progId="">
                  <p:embed/>
                  <p:pic>
                    <p:nvPicPr>
                      <p:cNvPr id="0" name=""/>
                      <p:cNvPicPr/>
                      <p:nvPr/>
                    </p:nvPicPr>
                    <p:blipFill>
                      <a:blip r:embed="rId8"/>
                      <a:stretch>
                        <a:fillRect/>
                      </a:stretch>
                    </p:blipFill>
                    <p:spPr>
                      <a:xfrm>
                        <a:off x="8637270" y="3485414"/>
                        <a:ext cx="2952474" cy="3044739"/>
                      </a:xfrm>
                      <a:prstGeom prst="rect">
                        <a:avLst/>
                      </a:prstGeom>
                    </p:spPr>
                  </p:pic>
                </p:oleObj>
              </mc:Fallback>
            </mc:AlternateContent>
          </a:graphicData>
        </a:graphic>
      </p:graphicFrame>
      <p:sp>
        <p:nvSpPr>
          <p:cNvPr id="12" name="TextBox 11"/>
          <p:cNvSpPr txBox="1"/>
          <p:nvPr/>
        </p:nvSpPr>
        <p:spPr>
          <a:xfrm>
            <a:off x="6605269" y="6039655"/>
            <a:ext cx="2032000" cy="523220"/>
          </a:xfrm>
          <a:prstGeom prst="rect">
            <a:avLst/>
          </a:prstGeom>
          <a:noFill/>
        </p:spPr>
        <p:txBody>
          <a:bodyPr wrap="square" rtlCol="0">
            <a:spAutoFit/>
          </a:bodyPr>
          <a:lstStyle/>
          <a:p>
            <a:pPr algn="ctr"/>
            <a:r>
              <a:rPr lang="en-US" sz="1400" dirty="0" smtClean="0">
                <a:latin typeface="Yu Gothic UI Semibold" panose="020B0700000000000000" pitchFamily="34" charset="-128"/>
                <a:ea typeface="Yu Gothic UI Semibold" panose="020B0700000000000000" pitchFamily="34" charset="-128"/>
              </a:rPr>
              <a:t>A sample sheet layout (</a:t>
            </a:r>
            <a:r>
              <a:rPr lang="en-US" sz="1400" i="1" dirty="0" smtClean="0">
                <a:latin typeface="Yu Gothic UI Semibold" panose="020B0700000000000000" pitchFamily="34" charset="-128"/>
                <a:ea typeface="Yu Gothic UI Semibold" panose="020B0700000000000000" pitchFamily="34" charset="-128"/>
              </a:rPr>
              <a:t>disregard the </a:t>
            </a:r>
            <a:r>
              <a:rPr lang="en-US" sz="1400" i="1" dirty="0" err="1" smtClean="0">
                <a:latin typeface="Yu Gothic UI Semibold" panose="020B0700000000000000" pitchFamily="34" charset="-128"/>
                <a:ea typeface="Yu Gothic UI Semibold" panose="020B0700000000000000" pitchFamily="34" charset="-128"/>
              </a:rPr>
              <a:t>perfs</a:t>
            </a:r>
            <a:r>
              <a:rPr lang="en-US" sz="1400" i="1" dirty="0" smtClean="0">
                <a:latin typeface="Yu Gothic UI Semibold" panose="020B0700000000000000" pitchFamily="34" charset="-128"/>
                <a:ea typeface="Yu Gothic UI Semibold" panose="020B0700000000000000" pitchFamily="34" charset="-128"/>
              </a:rPr>
              <a:t>!</a:t>
            </a:r>
            <a:r>
              <a:rPr lang="en-US" sz="1400" dirty="0" smtClean="0">
                <a:latin typeface="Yu Gothic UI Semibold" panose="020B0700000000000000" pitchFamily="34" charset="-128"/>
                <a:ea typeface="Yu Gothic UI Semibold" panose="020B0700000000000000" pitchFamily="34" charset="-128"/>
              </a:rPr>
              <a:t>)</a:t>
            </a:r>
            <a:endParaRPr lang="en-US" sz="1400" dirty="0">
              <a:latin typeface="Yu Gothic UI Semibold" panose="020B0700000000000000" pitchFamily="34" charset="-128"/>
              <a:ea typeface="Yu Gothic UI Semibold" panose="020B0700000000000000" pitchFamily="34" charset="-128"/>
            </a:endParaRPr>
          </a:p>
        </p:txBody>
      </p:sp>
    </p:spTree>
    <p:extLst>
      <p:ext uri="{BB962C8B-B14F-4D97-AF65-F5344CB8AC3E}">
        <p14:creationId xmlns:p14="http://schemas.microsoft.com/office/powerpoint/2010/main" val="35965964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16944" y="440675"/>
            <a:ext cx="5727411" cy="6070294"/>
          </a:xfrm>
        </p:spPr>
        <p:txBody>
          <a:bodyPr>
            <a:noAutofit/>
          </a:bodyPr>
          <a:lstStyle/>
          <a:p>
            <a:pPr algn="l"/>
            <a:r>
              <a:rPr lang="en-US" sz="3200" dirty="0" smtClean="0">
                <a:latin typeface="Yu Gothic UI Semibold" panose="020B0700000000000000" pitchFamily="34" charset="-128"/>
                <a:ea typeface="Yu Gothic UI Semibold" panose="020B0700000000000000" pitchFamily="34" charset="-128"/>
              </a:rPr>
              <a:t>Here is an example of a printed and perforated pane as sent to the postal administrations, one of two from a full printing plate. </a:t>
            </a:r>
          </a:p>
          <a:p>
            <a:pPr algn="l"/>
            <a:endParaRPr lang="en-US" dirty="0" smtClean="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r>
              <a:rPr lang="en-US" sz="3200" dirty="0" smtClean="0">
                <a:latin typeface="Yu Gothic UI Semibold" panose="020B0700000000000000" pitchFamily="34" charset="-128"/>
                <a:ea typeface="Yu Gothic UI Semibold" panose="020B0700000000000000" pitchFamily="34" charset="-128"/>
              </a:rPr>
              <a:t>This is a 1 shilling pane from Nigeria by Waterlow perf 11 x 12.  Note the perforation guide crosses, which are 18 millimeters from the edge of the nearest stamp.</a:t>
            </a:r>
            <a:endParaRPr lang="en-US" sz="3200" dirty="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p:txBody>
      </p:sp>
      <p:sp>
        <p:nvSpPr>
          <p:cNvPr id="6" name="Slide Number Placeholder 5"/>
          <p:cNvSpPr>
            <a:spLocks noGrp="1"/>
          </p:cNvSpPr>
          <p:nvPr>
            <p:ph type="sldNum" sz="quarter" idx="12"/>
          </p:nvPr>
        </p:nvSpPr>
        <p:spPr>
          <a:xfrm>
            <a:off x="9205511" y="6301265"/>
            <a:ext cx="2743200" cy="365125"/>
          </a:xfrm>
        </p:spPr>
        <p:txBody>
          <a:bodyPr/>
          <a:lstStyle/>
          <a:p>
            <a:fld id="{6FE01F69-80C7-4419-A44F-BF497DF53401}" type="slidenum">
              <a:rPr lang="en-US" smtClean="0">
                <a:solidFill>
                  <a:schemeClr val="tx1"/>
                </a:solidFill>
              </a:rPr>
              <a:t>24</a:t>
            </a:fld>
            <a:endParaRPr lang="en-US" dirty="0">
              <a:solidFill>
                <a:schemeClr val="tx1"/>
              </a:solidFill>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8844" y="688622"/>
            <a:ext cx="5275567" cy="5531556"/>
          </a:xfrm>
          <a:prstGeom prst="rect">
            <a:avLst/>
          </a:prstGeom>
        </p:spPr>
      </p:pic>
      <p:sp>
        <p:nvSpPr>
          <p:cNvPr id="5" name="TextBox 4"/>
          <p:cNvSpPr txBox="1"/>
          <p:nvPr/>
        </p:nvSpPr>
        <p:spPr>
          <a:xfrm rot="12291844">
            <a:off x="6310488" y="3273778"/>
            <a:ext cx="699911" cy="584775"/>
          </a:xfrm>
          <a:prstGeom prst="rect">
            <a:avLst/>
          </a:prstGeom>
          <a:noFill/>
        </p:spPr>
        <p:txBody>
          <a:bodyPr wrap="square" rtlCol="0">
            <a:spAutoFit/>
          </a:bodyPr>
          <a:lstStyle/>
          <a:p>
            <a:r>
              <a:rPr lang="en-US" sz="3200" dirty="0" smtClean="0">
                <a:solidFill>
                  <a:srgbClr val="FF0000"/>
                </a:solidFill>
                <a:latin typeface="ZDingbats" panose="05000600020000020004" pitchFamily="2" charset="0"/>
              </a:rPr>
              <a:t>Ø</a:t>
            </a:r>
            <a:endParaRPr lang="en-US" sz="3200" dirty="0">
              <a:solidFill>
                <a:srgbClr val="FF0000"/>
              </a:solidFill>
            </a:endParaRPr>
          </a:p>
        </p:txBody>
      </p:sp>
      <p:sp>
        <p:nvSpPr>
          <p:cNvPr id="7" name="TextBox 6"/>
          <p:cNvSpPr txBox="1"/>
          <p:nvPr/>
        </p:nvSpPr>
        <p:spPr>
          <a:xfrm rot="15791638">
            <a:off x="11246816" y="3243487"/>
            <a:ext cx="699911" cy="584775"/>
          </a:xfrm>
          <a:prstGeom prst="rect">
            <a:avLst/>
          </a:prstGeom>
          <a:noFill/>
        </p:spPr>
        <p:txBody>
          <a:bodyPr wrap="square" rtlCol="0">
            <a:spAutoFit/>
          </a:bodyPr>
          <a:lstStyle/>
          <a:p>
            <a:r>
              <a:rPr lang="en-US" sz="3200" dirty="0" smtClean="0">
                <a:solidFill>
                  <a:srgbClr val="FF0000"/>
                </a:solidFill>
                <a:latin typeface="ZDingbats" panose="05000600020000020004" pitchFamily="2" charset="0"/>
              </a:rPr>
              <a:t>Ø</a:t>
            </a:r>
            <a:endParaRPr lang="en-US" sz="3200" dirty="0">
              <a:solidFill>
                <a:srgbClr val="FF0000"/>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209858743"/>
              </p:ext>
            </p:extLst>
          </p:nvPr>
        </p:nvGraphicFramePr>
        <p:xfrm>
          <a:off x="1196162" y="2727498"/>
          <a:ext cx="2070719" cy="1051288"/>
        </p:xfrm>
        <a:graphic>
          <a:graphicData uri="http://schemas.openxmlformats.org/presentationml/2006/ole">
            <mc:AlternateContent xmlns:mc="http://schemas.openxmlformats.org/markup-compatibility/2006">
              <mc:Choice xmlns:v="urn:schemas-microsoft-com:vml" Requires="v">
                <p:oleObj spid="_x0000_s18584" r:id="rId6" imgW="1238040" imgH="628560" progId="">
                  <p:embed/>
                </p:oleObj>
              </mc:Choice>
              <mc:Fallback>
                <p:oleObj r:id="rId6" imgW="1238040" imgH="628560" progId="">
                  <p:embed/>
                  <p:pic>
                    <p:nvPicPr>
                      <p:cNvPr id="0" name=""/>
                      <p:cNvPicPr/>
                      <p:nvPr/>
                    </p:nvPicPr>
                    <p:blipFill>
                      <a:blip r:embed="rId7"/>
                      <a:stretch>
                        <a:fillRect/>
                      </a:stretch>
                    </p:blipFill>
                    <p:spPr>
                      <a:xfrm>
                        <a:off x="1196162" y="2727498"/>
                        <a:ext cx="2070719" cy="1051288"/>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127912992"/>
              </p:ext>
            </p:extLst>
          </p:nvPr>
        </p:nvGraphicFramePr>
        <p:xfrm>
          <a:off x="3639768" y="2727498"/>
          <a:ext cx="1834445" cy="1051288"/>
        </p:xfrm>
        <a:graphic>
          <a:graphicData uri="http://schemas.openxmlformats.org/presentationml/2006/ole">
            <mc:AlternateContent xmlns:mc="http://schemas.openxmlformats.org/markup-compatibility/2006">
              <mc:Choice xmlns:v="urn:schemas-microsoft-com:vml" Requires="v">
                <p:oleObj spid="_x0000_s18585" r:id="rId8" imgW="1096920" imgH="628560" progId="">
                  <p:embed/>
                </p:oleObj>
              </mc:Choice>
              <mc:Fallback>
                <p:oleObj r:id="rId8" imgW="1096920" imgH="628560" progId="">
                  <p:embed/>
                  <p:pic>
                    <p:nvPicPr>
                      <p:cNvPr id="0" name=""/>
                      <p:cNvPicPr/>
                      <p:nvPr/>
                    </p:nvPicPr>
                    <p:blipFill>
                      <a:blip r:embed="rId9"/>
                      <a:stretch>
                        <a:fillRect/>
                      </a:stretch>
                    </p:blipFill>
                    <p:spPr>
                      <a:xfrm>
                        <a:off x="3639768" y="2727498"/>
                        <a:ext cx="1834445" cy="1051288"/>
                      </a:xfrm>
                      <a:prstGeom prst="rect">
                        <a:avLst/>
                      </a:prstGeom>
                    </p:spPr>
                  </p:pic>
                </p:oleObj>
              </mc:Fallback>
            </mc:AlternateContent>
          </a:graphicData>
        </a:graphic>
      </p:graphicFrame>
    </p:spTree>
    <p:extLst>
      <p:ext uri="{BB962C8B-B14F-4D97-AF65-F5344CB8AC3E}">
        <p14:creationId xmlns:p14="http://schemas.microsoft.com/office/powerpoint/2010/main" val="38338439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16944" y="440675"/>
            <a:ext cx="5727411" cy="6066844"/>
          </a:xfrm>
        </p:spPr>
        <p:txBody>
          <a:bodyPr>
            <a:noAutofit/>
          </a:bodyPr>
          <a:lstStyle/>
          <a:p>
            <a:pPr algn="l"/>
            <a:r>
              <a:rPr lang="en-US" sz="3200" dirty="0">
                <a:latin typeface="Yu Gothic UI Semibold" panose="020B0700000000000000" pitchFamily="34" charset="-128"/>
                <a:ea typeface="Yu Gothic UI Semibold" panose="020B0700000000000000" pitchFamily="34" charset="-128"/>
              </a:rPr>
              <a:t>This is a 1 shilling pane from </a:t>
            </a:r>
            <a:r>
              <a:rPr lang="en-US" sz="3200" dirty="0" smtClean="0">
                <a:latin typeface="Yu Gothic UI Semibold" panose="020B0700000000000000" pitchFamily="34" charset="-128"/>
                <a:ea typeface="Yu Gothic UI Semibold" panose="020B0700000000000000" pitchFamily="34" charset="-128"/>
              </a:rPr>
              <a:t>Seychelles </a:t>
            </a:r>
            <a:r>
              <a:rPr lang="en-US" sz="3200" dirty="0">
                <a:latin typeface="Yu Gothic UI Semibold" panose="020B0700000000000000" pitchFamily="34" charset="-128"/>
                <a:ea typeface="Yu Gothic UI Semibold" panose="020B0700000000000000" pitchFamily="34" charset="-128"/>
              </a:rPr>
              <a:t>by </a:t>
            </a:r>
            <a:r>
              <a:rPr lang="en-US" sz="3200" dirty="0" smtClean="0">
                <a:latin typeface="Yu Gothic UI Semibold" panose="020B0700000000000000" pitchFamily="34" charset="-128"/>
                <a:ea typeface="Yu Gothic UI Semibold" panose="020B0700000000000000" pitchFamily="34" charset="-128"/>
              </a:rPr>
              <a:t>Bradbury Wilkinson </a:t>
            </a:r>
            <a:r>
              <a:rPr lang="en-US" sz="3200" dirty="0">
                <a:latin typeface="Yu Gothic UI Semibold" panose="020B0700000000000000" pitchFamily="34" charset="-128"/>
                <a:ea typeface="Yu Gothic UI Semibold" panose="020B0700000000000000" pitchFamily="34" charset="-128"/>
              </a:rPr>
              <a:t>perf 11 x 12.  Note the perforation guide crosses, which are </a:t>
            </a:r>
            <a:r>
              <a:rPr lang="en-US" sz="3200" dirty="0" smtClean="0">
                <a:latin typeface="Yu Gothic UI Semibold" panose="020B0700000000000000" pitchFamily="34" charset="-128"/>
                <a:ea typeface="Yu Gothic UI Semibold" panose="020B0700000000000000" pitchFamily="34" charset="-128"/>
              </a:rPr>
              <a:t>9½ </a:t>
            </a:r>
            <a:r>
              <a:rPr lang="en-US" sz="3200" dirty="0">
                <a:latin typeface="Yu Gothic UI Semibold" panose="020B0700000000000000" pitchFamily="34" charset="-128"/>
                <a:ea typeface="Yu Gothic UI Semibold" panose="020B0700000000000000" pitchFamily="34" charset="-128"/>
              </a:rPr>
              <a:t>millimeters from the edge of the nearest stamp</a:t>
            </a:r>
            <a:r>
              <a:rPr lang="en-US" sz="3200" dirty="0" smtClean="0">
                <a:latin typeface="Yu Gothic UI Semibold" panose="020B0700000000000000" pitchFamily="34" charset="-128"/>
                <a:ea typeface="Yu Gothic UI Semibold" panose="020B0700000000000000" pitchFamily="34" charset="-128"/>
              </a:rPr>
              <a:t>.  </a:t>
            </a:r>
          </a:p>
          <a:p>
            <a:pPr algn="l"/>
            <a:endParaRPr lang="en-US" sz="5600" dirty="0">
              <a:latin typeface="Yu Gothic UI Semibold" panose="020B0700000000000000" pitchFamily="34" charset="-128"/>
              <a:ea typeface="Yu Gothic UI Semibold" panose="020B0700000000000000" pitchFamily="34" charset="-128"/>
            </a:endParaRPr>
          </a:p>
          <a:p>
            <a:pPr algn="l"/>
            <a:r>
              <a:rPr lang="en-US" sz="3200" dirty="0" smtClean="0">
                <a:latin typeface="Yu Gothic UI Semibold" panose="020B0700000000000000" pitchFamily="34" charset="-128"/>
                <a:ea typeface="Yu Gothic UI Semibold" panose="020B0700000000000000" pitchFamily="34" charset="-128"/>
              </a:rPr>
              <a:t>Bradbury stamps were more deeply engraved than Waterlow, leaving a slightly sharper impression.</a:t>
            </a:r>
            <a:endParaRPr lang="en-US" sz="3200" dirty="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p:txBody>
      </p:sp>
      <p:sp>
        <p:nvSpPr>
          <p:cNvPr id="6" name="Slide Number Placeholder 5"/>
          <p:cNvSpPr>
            <a:spLocks noGrp="1"/>
          </p:cNvSpPr>
          <p:nvPr>
            <p:ph type="sldNum" sz="quarter" idx="12"/>
          </p:nvPr>
        </p:nvSpPr>
        <p:spPr>
          <a:xfrm>
            <a:off x="9205511" y="6301265"/>
            <a:ext cx="2743200" cy="365125"/>
          </a:xfrm>
        </p:spPr>
        <p:txBody>
          <a:bodyPr/>
          <a:lstStyle/>
          <a:p>
            <a:fld id="{6FE01F69-80C7-4419-A44F-BF497DF53401}" type="slidenum">
              <a:rPr lang="en-US" smtClean="0">
                <a:solidFill>
                  <a:schemeClr val="tx1"/>
                </a:solidFill>
              </a:rPr>
              <a:t>25</a:t>
            </a:fld>
            <a:endParaRPr lang="en-US" dirty="0">
              <a:solidFill>
                <a:schemeClr val="tx1"/>
              </a:solidFill>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1154" y="688623"/>
            <a:ext cx="5288713" cy="5531198"/>
          </a:xfrm>
          <a:prstGeom prst="rect">
            <a:avLst/>
          </a:prstGeom>
        </p:spPr>
      </p:pic>
      <p:sp>
        <p:nvSpPr>
          <p:cNvPr id="5" name="TextBox 4"/>
          <p:cNvSpPr txBox="1"/>
          <p:nvPr/>
        </p:nvSpPr>
        <p:spPr>
          <a:xfrm rot="16200000">
            <a:off x="6102799" y="3292990"/>
            <a:ext cx="699911" cy="584775"/>
          </a:xfrm>
          <a:prstGeom prst="rect">
            <a:avLst/>
          </a:prstGeom>
          <a:noFill/>
        </p:spPr>
        <p:txBody>
          <a:bodyPr wrap="square" rtlCol="0">
            <a:spAutoFit/>
          </a:bodyPr>
          <a:lstStyle/>
          <a:p>
            <a:r>
              <a:rPr lang="en-US" sz="3200" dirty="0" smtClean="0">
                <a:solidFill>
                  <a:srgbClr val="FF0000"/>
                </a:solidFill>
                <a:latin typeface="ZDingbats" panose="05000600020000020004" pitchFamily="2" charset="0"/>
              </a:rPr>
              <a:t>Ø</a:t>
            </a:r>
            <a:endParaRPr lang="en-US" sz="3200" dirty="0">
              <a:solidFill>
                <a:srgbClr val="FF0000"/>
              </a:solidFill>
            </a:endParaRPr>
          </a:p>
        </p:txBody>
      </p:sp>
      <p:sp>
        <p:nvSpPr>
          <p:cNvPr id="7" name="TextBox 6"/>
          <p:cNvSpPr txBox="1"/>
          <p:nvPr/>
        </p:nvSpPr>
        <p:spPr>
          <a:xfrm rot="15791638">
            <a:off x="11266955" y="3292990"/>
            <a:ext cx="699911" cy="584775"/>
          </a:xfrm>
          <a:prstGeom prst="rect">
            <a:avLst/>
          </a:prstGeom>
          <a:noFill/>
        </p:spPr>
        <p:txBody>
          <a:bodyPr wrap="square" rtlCol="0">
            <a:spAutoFit/>
          </a:bodyPr>
          <a:lstStyle/>
          <a:p>
            <a:r>
              <a:rPr lang="en-US" sz="3200" dirty="0" smtClean="0">
                <a:solidFill>
                  <a:srgbClr val="FF0000"/>
                </a:solidFill>
                <a:latin typeface="ZDingbats" panose="05000600020000020004" pitchFamily="2" charset="0"/>
              </a:rPr>
              <a:t>Ø</a:t>
            </a:r>
            <a:endParaRPr lang="en-US" sz="3200" dirty="0">
              <a:solidFill>
                <a:srgbClr val="FF0000"/>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512279793"/>
              </p:ext>
            </p:extLst>
          </p:nvPr>
        </p:nvGraphicFramePr>
        <p:xfrm>
          <a:off x="1799059" y="3539534"/>
          <a:ext cx="1307698" cy="1022197"/>
        </p:xfrm>
        <a:graphic>
          <a:graphicData uri="http://schemas.openxmlformats.org/presentationml/2006/ole">
            <mc:AlternateContent xmlns:mc="http://schemas.openxmlformats.org/markup-compatibility/2006">
              <mc:Choice xmlns:v="urn:schemas-microsoft-com:vml" Requires="v">
                <p:oleObj spid="_x0000_s19610" r:id="rId6" imgW="815040" imgH="636120" progId="">
                  <p:embed/>
                </p:oleObj>
              </mc:Choice>
              <mc:Fallback>
                <p:oleObj r:id="rId6" imgW="815040" imgH="636120" progId="">
                  <p:embed/>
                  <p:pic>
                    <p:nvPicPr>
                      <p:cNvPr id="0" name=""/>
                      <p:cNvPicPr/>
                      <p:nvPr/>
                    </p:nvPicPr>
                    <p:blipFill>
                      <a:blip r:embed="rId7"/>
                      <a:stretch>
                        <a:fillRect/>
                      </a:stretch>
                    </p:blipFill>
                    <p:spPr>
                      <a:xfrm>
                        <a:off x="1799059" y="3539534"/>
                        <a:ext cx="1307698" cy="1022197"/>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3641569053"/>
              </p:ext>
            </p:extLst>
          </p:nvPr>
        </p:nvGraphicFramePr>
        <p:xfrm>
          <a:off x="3661668" y="3539534"/>
          <a:ext cx="1547318" cy="1022197"/>
        </p:xfrm>
        <a:graphic>
          <a:graphicData uri="http://schemas.openxmlformats.org/presentationml/2006/ole">
            <mc:AlternateContent xmlns:mc="http://schemas.openxmlformats.org/markup-compatibility/2006">
              <mc:Choice xmlns:v="urn:schemas-microsoft-com:vml" Requires="v">
                <p:oleObj spid="_x0000_s19611" r:id="rId8" imgW="963720" imgH="636120" progId="">
                  <p:embed/>
                </p:oleObj>
              </mc:Choice>
              <mc:Fallback>
                <p:oleObj r:id="rId8" imgW="963720" imgH="636120" progId="">
                  <p:embed/>
                  <p:pic>
                    <p:nvPicPr>
                      <p:cNvPr id="0" name=""/>
                      <p:cNvPicPr/>
                      <p:nvPr/>
                    </p:nvPicPr>
                    <p:blipFill>
                      <a:blip r:embed="rId9"/>
                      <a:stretch>
                        <a:fillRect/>
                      </a:stretch>
                    </p:blipFill>
                    <p:spPr>
                      <a:xfrm>
                        <a:off x="3661668" y="3539534"/>
                        <a:ext cx="1547318" cy="1022197"/>
                      </a:xfrm>
                      <a:prstGeom prst="rect">
                        <a:avLst/>
                      </a:prstGeom>
                    </p:spPr>
                  </p:pic>
                </p:oleObj>
              </mc:Fallback>
            </mc:AlternateContent>
          </a:graphicData>
        </a:graphic>
      </p:graphicFrame>
    </p:spTree>
    <p:extLst>
      <p:ext uri="{BB962C8B-B14F-4D97-AF65-F5344CB8AC3E}">
        <p14:creationId xmlns:p14="http://schemas.microsoft.com/office/powerpoint/2010/main" val="30821910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16944" y="440675"/>
            <a:ext cx="5727411" cy="6066844"/>
          </a:xfrm>
        </p:spPr>
        <p:txBody>
          <a:bodyPr>
            <a:noAutofit/>
          </a:bodyPr>
          <a:lstStyle/>
          <a:p>
            <a:pPr algn="l"/>
            <a:r>
              <a:rPr lang="en-US" sz="3200" dirty="0" smtClean="0">
                <a:latin typeface="Yu Gothic UI Semibold" panose="020B0700000000000000" pitchFamily="34" charset="-128"/>
                <a:ea typeface="Yu Gothic UI Semibold" panose="020B0700000000000000" pitchFamily="34" charset="-128"/>
              </a:rPr>
              <a:t>This is a 1 shilling pane from Northern Rhodesia by De La Rue perf 13½ x 14.  Note the perforation guide crosses that are in a different orientation from that of the other two printers and shaped more like a T than a +.</a:t>
            </a:r>
            <a:endParaRPr lang="en-US" sz="3200" dirty="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p:txBody>
      </p:sp>
      <p:sp>
        <p:nvSpPr>
          <p:cNvPr id="6" name="Slide Number Placeholder 5"/>
          <p:cNvSpPr>
            <a:spLocks noGrp="1"/>
          </p:cNvSpPr>
          <p:nvPr>
            <p:ph type="sldNum" sz="quarter" idx="12"/>
          </p:nvPr>
        </p:nvSpPr>
        <p:spPr>
          <a:xfrm>
            <a:off x="9205511" y="6301265"/>
            <a:ext cx="2743200" cy="365125"/>
          </a:xfrm>
        </p:spPr>
        <p:txBody>
          <a:bodyPr/>
          <a:lstStyle/>
          <a:p>
            <a:fld id="{6FE01F69-80C7-4419-A44F-BF497DF53401}" type="slidenum">
              <a:rPr lang="en-US" smtClean="0">
                <a:solidFill>
                  <a:schemeClr val="tx1"/>
                </a:solidFill>
              </a:rPr>
              <a:t>26</a:t>
            </a:fld>
            <a:endParaRPr lang="en-US" dirty="0">
              <a:solidFill>
                <a:schemeClr val="tx1"/>
              </a:solidFill>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0133" y="655994"/>
            <a:ext cx="5294489" cy="5559486"/>
          </a:xfrm>
          <a:prstGeom prst="rect">
            <a:avLst/>
          </a:prstGeom>
        </p:spPr>
      </p:pic>
      <p:sp>
        <p:nvSpPr>
          <p:cNvPr id="7" name="TextBox 6"/>
          <p:cNvSpPr txBox="1"/>
          <p:nvPr/>
        </p:nvSpPr>
        <p:spPr>
          <a:xfrm rot="15791638">
            <a:off x="8759507" y="5832991"/>
            <a:ext cx="699911" cy="584775"/>
          </a:xfrm>
          <a:prstGeom prst="rect">
            <a:avLst/>
          </a:prstGeom>
          <a:noFill/>
        </p:spPr>
        <p:txBody>
          <a:bodyPr wrap="square" rtlCol="0">
            <a:spAutoFit/>
          </a:bodyPr>
          <a:lstStyle/>
          <a:p>
            <a:r>
              <a:rPr lang="en-US" sz="3200" dirty="0" smtClean="0">
                <a:solidFill>
                  <a:srgbClr val="FF0000"/>
                </a:solidFill>
                <a:latin typeface="ZDingbats" panose="05000600020000020004" pitchFamily="2" charset="0"/>
              </a:rPr>
              <a:t>Ø</a:t>
            </a:r>
            <a:endParaRPr lang="en-US" sz="3200" dirty="0">
              <a:solidFill>
                <a:srgbClr val="FF0000"/>
              </a:solidFill>
            </a:endParaRPr>
          </a:p>
        </p:txBody>
      </p:sp>
      <p:sp>
        <p:nvSpPr>
          <p:cNvPr id="5" name="TextBox 4"/>
          <p:cNvSpPr txBox="1"/>
          <p:nvPr/>
        </p:nvSpPr>
        <p:spPr>
          <a:xfrm rot="16200000">
            <a:off x="8720094" y="696546"/>
            <a:ext cx="699911" cy="584775"/>
          </a:xfrm>
          <a:prstGeom prst="rect">
            <a:avLst/>
          </a:prstGeom>
          <a:noFill/>
        </p:spPr>
        <p:txBody>
          <a:bodyPr wrap="square" rtlCol="0">
            <a:spAutoFit/>
          </a:bodyPr>
          <a:lstStyle/>
          <a:p>
            <a:r>
              <a:rPr lang="en-US" sz="3200" dirty="0" smtClean="0">
                <a:solidFill>
                  <a:srgbClr val="FF0000"/>
                </a:solidFill>
                <a:latin typeface="ZDingbats" panose="05000600020000020004" pitchFamily="2" charset="0"/>
              </a:rPr>
              <a:t>Ø</a:t>
            </a:r>
            <a:endParaRPr lang="en-US" sz="3200" dirty="0">
              <a:solidFill>
                <a:srgbClr val="FF0000"/>
              </a:solidFill>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2118875856"/>
              </p:ext>
            </p:extLst>
          </p:nvPr>
        </p:nvGraphicFramePr>
        <p:xfrm>
          <a:off x="3641625" y="4207678"/>
          <a:ext cx="1651000" cy="1892300"/>
        </p:xfrm>
        <a:graphic>
          <a:graphicData uri="http://schemas.openxmlformats.org/presentationml/2006/ole">
            <mc:AlternateContent xmlns:mc="http://schemas.openxmlformats.org/markup-compatibility/2006">
              <mc:Choice xmlns:v="urn:schemas-microsoft-com:vml" Requires="v">
                <p:oleObj spid="_x0000_s20635" r:id="rId6" imgW="1650600" imgH="1891800" progId="">
                  <p:embed/>
                </p:oleObj>
              </mc:Choice>
              <mc:Fallback>
                <p:oleObj r:id="rId6" imgW="1650600" imgH="1891800" progId="">
                  <p:embed/>
                  <p:pic>
                    <p:nvPicPr>
                      <p:cNvPr id="0" name=""/>
                      <p:cNvPicPr/>
                      <p:nvPr/>
                    </p:nvPicPr>
                    <p:blipFill>
                      <a:blip r:embed="rId7"/>
                      <a:stretch>
                        <a:fillRect/>
                      </a:stretch>
                    </p:blipFill>
                    <p:spPr>
                      <a:xfrm>
                        <a:off x="3641625" y="4207678"/>
                        <a:ext cx="1651000" cy="18923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406416486"/>
              </p:ext>
            </p:extLst>
          </p:nvPr>
        </p:nvGraphicFramePr>
        <p:xfrm>
          <a:off x="1562401" y="4207678"/>
          <a:ext cx="1651000" cy="1917700"/>
        </p:xfrm>
        <a:graphic>
          <a:graphicData uri="http://schemas.openxmlformats.org/presentationml/2006/ole">
            <mc:AlternateContent xmlns:mc="http://schemas.openxmlformats.org/markup-compatibility/2006">
              <mc:Choice xmlns:v="urn:schemas-microsoft-com:vml" Requires="v">
                <p:oleObj spid="_x0000_s20636" r:id="rId8" imgW="1650600" imgH="1917360" progId="">
                  <p:embed/>
                </p:oleObj>
              </mc:Choice>
              <mc:Fallback>
                <p:oleObj r:id="rId8" imgW="1650600" imgH="1917360" progId="">
                  <p:embed/>
                  <p:pic>
                    <p:nvPicPr>
                      <p:cNvPr id="0" name=""/>
                      <p:cNvPicPr/>
                      <p:nvPr/>
                    </p:nvPicPr>
                    <p:blipFill>
                      <a:blip r:embed="rId9"/>
                      <a:stretch>
                        <a:fillRect/>
                      </a:stretch>
                    </p:blipFill>
                    <p:spPr>
                      <a:xfrm>
                        <a:off x="1562401" y="4207678"/>
                        <a:ext cx="1651000" cy="1917700"/>
                      </a:xfrm>
                      <a:prstGeom prst="rect">
                        <a:avLst/>
                      </a:prstGeom>
                    </p:spPr>
                  </p:pic>
                </p:oleObj>
              </mc:Fallback>
            </mc:AlternateContent>
          </a:graphicData>
        </a:graphic>
      </p:graphicFrame>
    </p:spTree>
    <p:extLst>
      <p:ext uri="{BB962C8B-B14F-4D97-AF65-F5344CB8AC3E}">
        <p14:creationId xmlns:p14="http://schemas.microsoft.com/office/powerpoint/2010/main" val="39583895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16944" y="440674"/>
            <a:ext cx="4660135" cy="6039147"/>
          </a:xfrm>
        </p:spPr>
        <p:txBody>
          <a:bodyPr>
            <a:noAutofit/>
          </a:bodyPr>
          <a:lstStyle/>
          <a:p>
            <a:pPr algn="l"/>
            <a:r>
              <a:rPr lang="en-US" sz="3200" dirty="0" smtClean="0">
                <a:latin typeface="Yu Gothic UI Semibold" panose="020B0700000000000000" pitchFamily="34" charset="-128"/>
                <a:ea typeface="Yu Gothic UI Semibold" panose="020B0700000000000000" pitchFamily="34" charset="-128"/>
              </a:rPr>
              <a:t>Multiple rounds of printings were needed for most colony’s denominations.  Here is De La Rue’s production data for Fiji’s issue.</a:t>
            </a:r>
          </a:p>
          <a:p>
            <a:pPr algn="l"/>
            <a:r>
              <a:rPr lang="en-US" sz="3200" dirty="0">
                <a:latin typeface="Yu Gothic UI Semibold" panose="020B0700000000000000" pitchFamily="34" charset="-128"/>
                <a:ea typeface="Yu Gothic UI Semibold" panose="020B0700000000000000" pitchFamily="34" charset="-128"/>
              </a:rPr>
              <a:t>Each colony was responsible for its own printing costs</a:t>
            </a:r>
            <a:r>
              <a:rPr lang="en-US" sz="3200" dirty="0" smtClean="0">
                <a:latin typeface="Yu Gothic UI Semibold" panose="020B0700000000000000" pitchFamily="34" charset="-128"/>
                <a:ea typeface="Yu Gothic UI Semibold" panose="020B0700000000000000" pitchFamily="34" charset="-128"/>
              </a:rPr>
              <a:t>.</a:t>
            </a:r>
          </a:p>
          <a:p>
            <a:pPr algn="l"/>
            <a:r>
              <a:rPr lang="en-US" sz="3200" dirty="0">
                <a:latin typeface="Yu Gothic UI Semibold" panose="020B0700000000000000" pitchFamily="34" charset="-128"/>
                <a:ea typeface="Yu Gothic UI Semibold" panose="020B0700000000000000" pitchFamily="34" charset="-128"/>
              </a:rPr>
              <a:t>In the end, more than 94 million stamps were </a:t>
            </a:r>
            <a:r>
              <a:rPr lang="en-US" sz="3200" dirty="0" smtClean="0">
                <a:latin typeface="Yu Gothic UI Semibold" panose="020B0700000000000000" pitchFamily="34" charset="-128"/>
                <a:ea typeface="Yu Gothic UI Semibold" panose="020B0700000000000000" pitchFamily="34" charset="-128"/>
              </a:rPr>
              <a:t>printed from all three printers.</a:t>
            </a:r>
            <a:endParaRPr lang="en-US" sz="3200" dirty="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p:txBody>
      </p:sp>
      <p:sp>
        <p:nvSpPr>
          <p:cNvPr id="6" name="Slide Number Placeholder 5"/>
          <p:cNvSpPr>
            <a:spLocks noGrp="1"/>
          </p:cNvSpPr>
          <p:nvPr>
            <p:ph type="sldNum" sz="quarter" idx="12"/>
          </p:nvPr>
        </p:nvSpPr>
        <p:spPr>
          <a:xfrm>
            <a:off x="9205511" y="6301265"/>
            <a:ext cx="2743200" cy="365125"/>
          </a:xfrm>
        </p:spPr>
        <p:txBody>
          <a:bodyPr/>
          <a:lstStyle/>
          <a:p>
            <a:fld id="{6FE01F69-80C7-4419-A44F-BF497DF53401}" type="slidenum">
              <a:rPr lang="en-US" smtClean="0">
                <a:solidFill>
                  <a:schemeClr val="tx1"/>
                </a:solidFill>
              </a:rPr>
              <a:t>27</a:t>
            </a:fld>
            <a:endParaRPr lang="en-US" dirty="0">
              <a:solidFill>
                <a:schemeClr val="tx1"/>
              </a:solidFill>
            </a:endParaRPr>
          </a:p>
        </p:txBody>
      </p:sp>
      <p:pic>
        <p:nvPicPr>
          <p:cNvPr id="4" name="Picture 3"/>
          <p:cNvPicPr>
            <a:picLocks noChangeAspect="1"/>
          </p:cNvPicPr>
          <p:nvPr/>
        </p:nvPicPr>
        <p:blipFill>
          <a:blip r:embed="rId4"/>
          <a:stretch>
            <a:fillRect/>
          </a:stretch>
        </p:blipFill>
        <p:spPr>
          <a:xfrm>
            <a:off x="5277080" y="436520"/>
            <a:ext cx="6332059" cy="6043301"/>
          </a:xfrm>
          <a:prstGeom prst="rect">
            <a:avLst/>
          </a:prstGeom>
        </p:spPr>
      </p:pic>
    </p:spTree>
    <p:extLst>
      <p:ext uri="{BB962C8B-B14F-4D97-AF65-F5344CB8AC3E}">
        <p14:creationId xmlns:p14="http://schemas.microsoft.com/office/powerpoint/2010/main" val="42306267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16945" y="440675"/>
            <a:ext cx="10972800" cy="6119093"/>
          </a:xfrm>
        </p:spPr>
        <p:txBody>
          <a:bodyPr>
            <a:noAutofit/>
          </a:bodyPr>
          <a:lstStyle/>
          <a:p>
            <a:pPr algn="l"/>
            <a:r>
              <a:rPr lang="en-US" sz="3200" dirty="0" smtClean="0">
                <a:latin typeface="Yu Gothic UI Semibold" panose="020B0700000000000000" pitchFamily="34" charset="-128"/>
                <a:ea typeface="Yu Gothic UI Semibold" panose="020B0700000000000000" pitchFamily="34" charset="-128"/>
              </a:rPr>
              <a:t>De La Rue is the only one of the three firms that display marginal plate numbers.  Plates 1 and 1A (under the 2</a:t>
            </a:r>
            <a:r>
              <a:rPr lang="en-US" sz="3200" baseline="30000" dirty="0" smtClean="0">
                <a:latin typeface="Yu Gothic UI Semibold" panose="020B0700000000000000" pitchFamily="34" charset="-128"/>
                <a:ea typeface="Yu Gothic UI Semibold" panose="020B0700000000000000" pitchFamily="34" charset="-128"/>
              </a:rPr>
              <a:t>nd</a:t>
            </a:r>
            <a:r>
              <a:rPr lang="en-US" sz="3200" dirty="0" smtClean="0">
                <a:latin typeface="Yu Gothic UI Semibold" panose="020B0700000000000000" pitchFamily="34" charset="-128"/>
                <a:ea typeface="Yu Gothic UI Semibold" panose="020B0700000000000000" pitchFamily="34" charset="-128"/>
              </a:rPr>
              <a:t> stamp) refer to the frame plates and plates 2, 2A, 2B and 4 (under the 5</a:t>
            </a:r>
            <a:r>
              <a:rPr lang="en-US" sz="3200" baseline="30000" dirty="0" smtClean="0">
                <a:latin typeface="Yu Gothic UI Semibold" panose="020B0700000000000000" pitchFamily="34" charset="-128"/>
                <a:ea typeface="Yu Gothic UI Semibold" panose="020B0700000000000000" pitchFamily="34" charset="-128"/>
              </a:rPr>
              <a:t>th</a:t>
            </a:r>
            <a:r>
              <a:rPr lang="en-US" sz="3200" dirty="0" smtClean="0">
                <a:latin typeface="Yu Gothic UI Semibold" panose="020B0700000000000000" pitchFamily="34" charset="-128"/>
                <a:ea typeface="Yu Gothic UI Semibold" panose="020B0700000000000000" pitchFamily="34" charset="-128"/>
              </a:rPr>
              <a:t> stamp) deal with the vignette plates used.</a:t>
            </a:r>
            <a:endParaRPr lang="en-US" sz="3200" dirty="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p:txBody>
      </p:sp>
      <p:sp>
        <p:nvSpPr>
          <p:cNvPr id="6" name="Slide Number Placeholder 5"/>
          <p:cNvSpPr>
            <a:spLocks noGrp="1"/>
          </p:cNvSpPr>
          <p:nvPr>
            <p:ph type="sldNum" sz="quarter" idx="12"/>
          </p:nvPr>
        </p:nvSpPr>
        <p:spPr>
          <a:xfrm>
            <a:off x="9205511" y="6301265"/>
            <a:ext cx="2743200" cy="365125"/>
          </a:xfrm>
        </p:spPr>
        <p:txBody>
          <a:bodyPr/>
          <a:lstStyle/>
          <a:p>
            <a:fld id="{6FE01F69-80C7-4419-A44F-BF497DF53401}" type="slidenum">
              <a:rPr lang="en-US" smtClean="0">
                <a:solidFill>
                  <a:schemeClr val="tx1"/>
                </a:solidFill>
              </a:rPr>
              <a:t>28</a:t>
            </a:fld>
            <a:endParaRPr lang="en-US" dirty="0">
              <a:solidFill>
                <a:schemeClr val="tx1"/>
              </a:solidFill>
            </a:endParaRPr>
          </a:p>
        </p:txBody>
      </p:sp>
      <p:graphicFrame>
        <p:nvGraphicFramePr>
          <p:cNvPr id="21" name="Object 20"/>
          <p:cNvGraphicFramePr>
            <a:graphicFrameLocks noChangeAspect="1"/>
          </p:cNvGraphicFramePr>
          <p:nvPr>
            <p:extLst>
              <p:ext uri="{D42A27DB-BD31-4B8C-83A1-F6EECF244321}">
                <p14:modId xmlns:p14="http://schemas.microsoft.com/office/powerpoint/2010/main" val="2611659057"/>
              </p:ext>
            </p:extLst>
          </p:nvPr>
        </p:nvGraphicFramePr>
        <p:xfrm>
          <a:off x="8178039" y="2628607"/>
          <a:ext cx="3593022" cy="1544492"/>
        </p:xfrm>
        <a:graphic>
          <a:graphicData uri="http://schemas.openxmlformats.org/presentationml/2006/ole">
            <mc:AlternateContent xmlns:mc="http://schemas.openxmlformats.org/markup-compatibility/2006">
              <mc:Choice xmlns:v="urn:schemas-microsoft-com:vml" Requires="v">
                <p:oleObj spid="_x0000_s9547" r:id="rId5" imgW="9193320" imgH="3999960" progId="">
                  <p:embed/>
                </p:oleObj>
              </mc:Choice>
              <mc:Fallback>
                <p:oleObj r:id="rId5" imgW="9193320" imgH="3999960" progId="">
                  <p:embed/>
                  <p:pic>
                    <p:nvPicPr>
                      <p:cNvPr id="0" name=""/>
                      <p:cNvPicPr/>
                      <p:nvPr/>
                    </p:nvPicPr>
                    <p:blipFill>
                      <a:blip r:embed="rId6"/>
                      <a:stretch>
                        <a:fillRect/>
                      </a:stretch>
                    </p:blipFill>
                    <p:spPr>
                      <a:xfrm>
                        <a:off x="8178039" y="2628607"/>
                        <a:ext cx="3593022" cy="1544492"/>
                      </a:xfrm>
                      <a:prstGeom prst="rect">
                        <a:avLst/>
                      </a:prstGeom>
                    </p:spPr>
                  </p:pic>
                </p:oleObj>
              </mc:Fallback>
            </mc:AlternateContent>
          </a:graphicData>
        </a:graphic>
      </p:graphicFrame>
      <p:sp>
        <p:nvSpPr>
          <p:cNvPr id="7" name="TextBox 6"/>
          <p:cNvSpPr txBox="1"/>
          <p:nvPr/>
        </p:nvSpPr>
        <p:spPr>
          <a:xfrm rot="19343091">
            <a:off x="8431580" y="3579698"/>
            <a:ext cx="699911" cy="584775"/>
          </a:xfrm>
          <a:prstGeom prst="rect">
            <a:avLst/>
          </a:prstGeom>
          <a:noFill/>
        </p:spPr>
        <p:txBody>
          <a:bodyPr wrap="square" rtlCol="0">
            <a:spAutoFit/>
          </a:bodyPr>
          <a:lstStyle/>
          <a:p>
            <a:r>
              <a:rPr lang="en-US" sz="3200" dirty="0" smtClean="0">
                <a:solidFill>
                  <a:srgbClr val="FF0000"/>
                </a:solidFill>
                <a:latin typeface="ZDingbats" panose="05000600020000020004" pitchFamily="2" charset="0"/>
              </a:rPr>
              <a:t>Ø</a:t>
            </a:r>
            <a:endParaRPr lang="en-US" sz="3200" dirty="0">
              <a:solidFill>
                <a:srgbClr val="FF0000"/>
              </a:solidFill>
            </a:endParaRPr>
          </a:p>
        </p:txBody>
      </p:sp>
      <p:graphicFrame>
        <p:nvGraphicFramePr>
          <p:cNvPr id="13" name="Object 12"/>
          <p:cNvGraphicFramePr>
            <a:graphicFrameLocks noChangeAspect="1"/>
          </p:cNvGraphicFramePr>
          <p:nvPr>
            <p:extLst>
              <p:ext uri="{D42A27DB-BD31-4B8C-83A1-F6EECF244321}">
                <p14:modId xmlns:p14="http://schemas.microsoft.com/office/powerpoint/2010/main" val="2251974461"/>
              </p:ext>
            </p:extLst>
          </p:nvPr>
        </p:nvGraphicFramePr>
        <p:xfrm>
          <a:off x="4393432" y="2628607"/>
          <a:ext cx="3498889" cy="1552164"/>
        </p:xfrm>
        <a:graphic>
          <a:graphicData uri="http://schemas.openxmlformats.org/presentationml/2006/ole">
            <mc:AlternateContent xmlns:mc="http://schemas.openxmlformats.org/markup-compatibility/2006">
              <mc:Choice xmlns:v="urn:schemas-microsoft-com:vml" Requires="v">
                <p:oleObj spid="_x0000_s9548" r:id="rId7" imgW="914400" imgH="393120" progId="">
                  <p:embed/>
                </p:oleObj>
              </mc:Choice>
              <mc:Fallback>
                <p:oleObj r:id="rId7" imgW="914400" imgH="393120" progId="">
                  <p:embed/>
                  <p:pic>
                    <p:nvPicPr>
                      <p:cNvPr id="0" name=""/>
                      <p:cNvPicPr/>
                      <p:nvPr/>
                    </p:nvPicPr>
                    <p:blipFill>
                      <a:blip r:embed="rId8"/>
                      <a:stretch>
                        <a:fillRect/>
                      </a:stretch>
                    </p:blipFill>
                    <p:spPr>
                      <a:xfrm>
                        <a:off x="4393432" y="2628607"/>
                        <a:ext cx="3498889" cy="1552164"/>
                      </a:xfrm>
                      <a:prstGeom prst="rect">
                        <a:avLst/>
                      </a:prstGeom>
                    </p:spPr>
                  </p:pic>
                </p:oleObj>
              </mc:Fallback>
            </mc:AlternateContent>
          </a:graphicData>
        </a:graphic>
      </p:graphicFrame>
      <p:sp>
        <p:nvSpPr>
          <p:cNvPr id="18" name="TextBox 17"/>
          <p:cNvSpPr txBox="1"/>
          <p:nvPr/>
        </p:nvSpPr>
        <p:spPr>
          <a:xfrm rot="19343091">
            <a:off x="4545780" y="3555183"/>
            <a:ext cx="699911" cy="584775"/>
          </a:xfrm>
          <a:prstGeom prst="rect">
            <a:avLst/>
          </a:prstGeom>
          <a:noFill/>
        </p:spPr>
        <p:txBody>
          <a:bodyPr wrap="square" rtlCol="0">
            <a:spAutoFit/>
          </a:bodyPr>
          <a:lstStyle/>
          <a:p>
            <a:r>
              <a:rPr lang="en-US" sz="3200" dirty="0" smtClean="0">
                <a:solidFill>
                  <a:srgbClr val="FF0000"/>
                </a:solidFill>
                <a:latin typeface="ZDingbats" panose="05000600020000020004" pitchFamily="2" charset="0"/>
              </a:rPr>
              <a:t>Ø</a:t>
            </a:r>
            <a:endParaRPr lang="en-US" sz="3200" dirty="0">
              <a:solidFill>
                <a:srgbClr val="FF0000"/>
              </a:solidFill>
            </a:endParaRPr>
          </a:p>
        </p:txBody>
      </p:sp>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7538" y="4461481"/>
            <a:ext cx="11376003" cy="1733162"/>
          </a:xfrm>
          <a:prstGeom prst="rect">
            <a:avLst/>
          </a:prstGeom>
        </p:spPr>
      </p:pic>
      <p:sp>
        <p:nvSpPr>
          <p:cNvPr id="9" name="TextBox 8"/>
          <p:cNvSpPr txBox="1"/>
          <p:nvPr/>
        </p:nvSpPr>
        <p:spPr>
          <a:xfrm rot="19655915">
            <a:off x="2850028" y="5496069"/>
            <a:ext cx="699911" cy="584775"/>
          </a:xfrm>
          <a:prstGeom prst="rect">
            <a:avLst/>
          </a:prstGeom>
          <a:noFill/>
        </p:spPr>
        <p:txBody>
          <a:bodyPr wrap="square" rtlCol="0">
            <a:spAutoFit/>
          </a:bodyPr>
          <a:lstStyle/>
          <a:p>
            <a:r>
              <a:rPr lang="en-US" sz="3200" dirty="0" smtClean="0">
                <a:solidFill>
                  <a:srgbClr val="FF0000"/>
                </a:solidFill>
                <a:latin typeface="ZDingbats" panose="05000600020000020004" pitchFamily="2" charset="0"/>
              </a:rPr>
              <a:t>Ø</a:t>
            </a:r>
            <a:endParaRPr lang="en-US" sz="3200" dirty="0">
              <a:solidFill>
                <a:srgbClr val="FF0000"/>
              </a:solidFill>
            </a:endParaRPr>
          </a:p>
        </p:txBody>
      </p:sp>
      <p:sp>
        <p:nvSpPr>
          <p:cNvPr id="10" name="TextBox 9"/>
          <p:cNvSpPr txBox="1"/>
          <p:nvPr/>
        </p:nvSpPr>
        <p:spPr>
          <a:xfrm rot="19655915">
            <a:off x="8169609" y="5536500"/>
            <a:ext cx="699911" cy="584775"/>
          </a:xfrm>
          <a:prstGeom prst="rect">
            <a:avLst/>
          </a:prstGeom>
          <a:noFill/>
        </p:spPr>
        <p:txBody>
          <a:bodyPr wrap="square" rtlCol="0">
            <a:spAutoFit/>
          </a:bodyPr>
          <a:lstStyle/>
          <a:p>
            <a:r>
              <a:rPr lang="en-US" sz="3200" dirty="0" smtClean="0">
                <a:solidFill>
                  <a:srgbClr val="FF0000"/>
                </a:solidFill>
                <a:latin typeface="ZDingbats" panose="05000600020000020004" pitchFamily="2" charset="0"/>
              </a:rPr>
              <a:t>Ø</a:t>
            </a:r>
            <a:endParaRPr lang="en-US" sz="3200" dirty="0">
              <a:solidFill>
                <a:srgbClr val="FF0000"/>
              </a:solidFill>
            </a:endParaRPr>
          </a:p>
        </p:txBody>
      </p:sp>
      <p:graphicFrame>
        <p:nvGraphicFramePr>
          <p:cNvPr id="12" name="Object 11"/>
          <p:cNvGraphicFramePr>
            <a:graphicFrameLocks noChangeAspect="1"/>
          </p:cNvGraphicFramePr>
          <p:nvPr>
            <p:extLst>
              <p:ext uri="{D42A27DB-BD31-4B8C-83A1-F6EECF244321}">
                <p14:modId xmlns:p14="http://schemas.microsoft.com/office/powerpoint/2010/main" val="2095902413"/>
              </p:ext>
            </p:extLst>
          </p:nvPr>
        </p:nvGraphicFramePr>
        <p:xfrm>
          <a:off x="435629" y="2580549"/>
          <a:ext cx="1567326" cy="1548328"/>
        </p:xfrm>
        <a:graphic>
          <a:graphicData uri="http://schemas.openxmlformats.org/presentationml/2006/ole">
            <mc:AlternateContent xmlns:mc="http://schemas.openxmlformats.org/markup-compatibility/2006">
              <mc:Choice xmlns:v="urn:schemas-microsoft-com:vml" Requires="v">
                <p:oleObj spid="_x0000_s9549" r:id="rId10" imgW="2095200" imgH="2069640" progId="">
                  <p:embed/>
                </p:oleObj>
              </mc:Choice>
              <mc:Fallback>
                <p:oleObj r:id="rId10" imgW="2095200" imgH="2069640" progId="">
                  <p:embed/>
                  <p:pic>
                    <p:nvPicPr>
                      <p:cNvPr id="0" name=""/>
                      <p:cNvPicPr/>
                      <p:nvPr/>
                    </p:nvPicPr>
                    <p:blipFill>
                      <a:blip r:embed="rId11"/>
                      <a:stretch>
                        <a:fillRect/>
                      </a:stretch>
                    </p:blipFill>
                    <p:spPr>
                      <a:xfrm>
                        <a:off x="435629" y="2580549"/>
                        <a:ext cx="1567326" cy="1548328"/>
                      </a:xfrm>
                      <a:prstGeom prst="rect">
                        <a:avLst/>
                      </a:prstGeom>
                    </p:spPr>
                  </p:pic>
                </p:oleObj>
              </mc:Fallback>
            </mc:AlternateContent>
          </a:graphicData>
        </a:graphic>
      </p:graphicFrame>
      <p:sp>
        <p:nvSpPr>
          <p:cNvPr id="5" name="TextBox 4"/>
          <p:cNvSpPr txBox="1"/>
          <p:nvPr/>
        </p:nvSpPr>
        <p:spPr>
          <a:xfrm rot="21094014">
            <a:off x="691985" y="3701381"/>
            <a:ext cx="699911" cy="584775"/>
          </a:xfrm>
          <a:prstGeom prst="rect">
            <a:avLst/>
          </a:prstGeom>
          <a:noFill/>
        </p:spPr>
        <p:txBody>
          <a:bodyPr wrap="square" rtlCol="0">
            <a:spAutoFit/>
          </a:bodyPr>
          <a:lstStyle/>
          <a:p>
            <a:r>
              <a:rPr lang="en-US" sz="3200" dirty="0" smtClean="0">
                <a:solidFill>
                  <a:srgbClr val="FF0000"/>
                </a:solidFill>
                <a:latin typeface="ZDingbats" panose="05000600020000020004" pitchFamily="2" charset="0"/>
              </a:rPr>
              <a:t>Ø</a:t>
            </a:r>
            <a:endParaRPr lang="en-US" sz="3200" dirty="0">
              <a:solidFill>
                <a:srgbClr val="FF0000"/>
              </a:solidFill>
            </a:endParaRPr>
          </a:p>
        </p:txBody>
      </p:sp>
      <p:sp>
        <p:nvSpPr>
          <p:cNvPr id="8" name="TextBox 7"/>
          <p:cNvSpPr txBox="1"/>
          <p:nvPr/>
        </p:nvSpPr>
        <p:spPr>
          <a:xfrm>
            <a:off x="449522" y="3670791"/>
            <a:ext cx="338089" cy="461665"/>
          </a:xfrm>
          <a:prstGeom prst="rect">
            <a:avLst/>
          </a:prstGeom>
          <a:noFill/>
        </p:spPr>
        <p:txBody>
          <a:bodyPr wrap="square" rtlCol="0">
            <a:spAutoFit/>
          </a:bodyPr>
          <a:lstStyle/>
          <a:p>
            <a:pPr algn="ctr"/>
            <a:r>
              <a:rPr lang="en-US" sz="2400" dirty="0" smtClean="0">
                <a:solidFill>
                  <a:srgbClr val="FF0000"/>
                </a:solidFill>
                <a:latin typeface="Yu Gothic UI Semibold" panose="020B0700000000000000" pitchFamily="34" charset="-128"/>
                <a:ea typeface="Yu Gothic UI Semibold" panose="020B0700000000000000" pitchFamily="34" charset="-128"/>
              </a:rPr>
              <a:t>1</a:t>
            </a:r>
            <a:endParaRPr lang="en-US" sz="2400" dirty="0">
              <a:solidFill>
                <a:srgbClr val="FF0000"/>
              </a:solidFill>
              <a:latin typeface="Yu Gothic UI Semibold" panose="020B0700000000000000" pitchFamily="34" charset="-128"/>
              <a:ea typeface="Yu Gothic UI Semibold" panose="020B0700000000000000" pitchFamily="34" charset="-128"/>
            </a:endParaRPr>
          </a:p>
        </p:txBody>
      </p:sp>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92256" y="2580549"/>
            <a:ext cx="1815458" cy="1541804"/>
          </a:xfrm>
          <a:prstGeom prst="rect">
            <a:avLst/>
          </a:prstGeom>
        </p:spPr>
      </p:pic>
      <p:sp>
        <p:nvSpPr>
          <p:cNvPr id="15" name="TextBox 14"/>
          <p:cNvSpPr txBox="1"/>
          <p:nvPr/>
        </p:nvSpPr>
        <p:spPr>
          <a:xfrm rot="19343091">
            <a:off x="2602880" y="3579698"/>
            <a:ext cx="699911" cy="584775"/>
          </a:xfrm>
          <a:prstGeom prst="rect">
            <a:avLst/>
          </a:prstGeom>
          <a:noFill/>
        </p:spPr>
        <p:txBody>
          <a:bodyPr wrap="square" rtlCol="0">
            <a:spAutoFit/>
          </a:bodyPr>
          <a:lstStyle/>
          <a:p>
            <a:r>
              <a:rPr lang="en-US" sz="3200" dirty="0" smtClean="0">
                <a:solidFill>
                  <a:srgbClr val="FF0000"/>
                </a:solidFill>
                <a:latin typeface="ZDingbats" panose="05000600020000020004" pitchFamily="2" charset="0"/>
              </a:rPr>
              <a:t>Ø</a:t>
            </a:r>
            <a:endParaRPr lang="en-US" sz="3200" dirty="0">
              <a:solidFill>
                <a:srgbClr val="FF0000"/>
              </a:solidFill>
            </a:endParaRPr>
          </a:p>
        </p:txBody>
      </p:sp>
      <p:sp>
        <p:nvSpPr>
          <p:cNvPr id="16" name="TextBox 15"/>
          <p:cNvSpPr txBox="1"/>
          <p:nvPr/>
        </p:nvSpPr>
        <p:spPr>
          <a:xfrm>
            <a:off x="1175972" y="5674998"/>
            <a:ext cx="1818582" cy="307777"/>
          </a:xfrm>
          <a:prstGeom prst="rect">
            <a:avLst/>
          </a:prstGeom>
          <a:noFill/>
        </p:spPr>
        <p:txBody>
          <a:bodyPr wrap="square" rtlCol="0">
            <a:spAutoFit/>
          </a:bodyPr>
          <a:lstStyle/>
          <a:p>
            <a:pPr algn="ctr"/>
            <a:r>
              <a:rPr lang="en-US" sz="1400" dirty="0" smtClean="0">
                <a:latin typeface="Yu Gothic UI Semibold" panose="020B0700000000000000" pitchFamily="34" charset="-128"/>
                <a:ea typeface="Yu Gothic UI Semibold" panose="020B0700000000000000" pitchFamily="34" charset="-128"/>
              </a:rPr>
              <a:t>frame plate number</a:t>
            </a:r>
            <a:endParaRPr lang="en-US" sz="1400" dirty="0">
              <a:latin typeface="Yu Gothic UI Semibold" panose="020B0700000000000000" pitchFamily="34" charset="-128"/>
              <a:ea typeface="Yu Gothic UI Semibold" panose="020B0700000000000000" pitchFamily="34" charset="-128"/>
            </a:endParaRPr>
          </a:p>
        </p:txBody>
      </p:sp>
      <p:sp>
        <p:nvSpPr>
          <p:cNvPr id="17" name="TextBox 16"/>
          <p:cNvSpPr txBox="1"/>
          <p:nvPr/>
        </p:nvSpPr>
        <p:spPr>
          <a:xfrm>
            <a:off x="6235547" y="5674997"/>
            <a:ext cx="2006358" cy="307777"/>
          </a:xfrm>
          <a:prstGeom prst="rect">
            <a:avLst/>
          </a:prstGeom>
          <a:noFill/>
        </p:spPr>
        <p:txBody>
          <a:bodyPr wrap="square" rtlCol="0">
            <a:spAutoFit/>
          </a:bodyPr>
          <a:lstStyle/>
          <a:p>
            <a:pPr algn="ctr"/>
            <a:r>
              <a:rPr lang="en-US" sz="1400" dirty="0" smtClean="0">
                <a:latin typeface="Yu Gothic UI Semibold" panose="020B0700000000000000" pitchFamily="34" charset="-128"/>
                <a:ea typeface="Yu Gothic UI Semibold" panose="020B0700000000000000" pitchFamily="34" charset="-128"/>
              </a:rPr>
              <a:t>vignette plate number</a:t>
            </a:r>
            <a:endParaRPr lang="en-US" sz="1400" dirty="0">
              <a:latin typeface="Yu Gothic UI Semibold" panose="020B0700000000000000" pitchFamily="34" charset="-128"/>
              <a:ea typeface="Yu Gothic UI Semibold" panose="020B0700000000000000" pitchFamily="34" charset="-128"/>
            </a:endParaRPr>
          </a:p>
        </p:txBody>
      </p:sp>
      <p:sp>
        <p:nvSpPr>
          <p:cNvPr id="19" name="TextBox 18"/>
          <p:cNvSpPr txBox="1"/>
          <p:nvPr/>
        </p:nvSpPr>
        <p:spPr>
          <a:xfrm>
            <a:off x="2481765" y="6180695"/>
            <a:ext cx="7322221" cy="307777"/>
          </a:xfrm>
          <a:prstGeom prst="rect">
            <a:avLst/>
          </a:prstGeom>
          <a:noFill/>
        </p:spPr>
        <p:txBody>
          <a:bodyPr wrap="square" rtlCol="0">
            <a:spAutoFit/>
          </a:bodyPr>
          <a:lstStyle/>
          <a:p>
            <a:pPr algn="ctr"/>
            <a:r>
              <a:rPr lang="en-US" sz="1400" dirty="0" smtClean="0">
                <a:latin typeface="Yu Gothic UI Semibold" panose="020B0700000000000000" pitchFamily="34" charset="-128"/>
                <a:ea typeface="Yu Gothic UI Semibold" panose="020B0700000000000000" pitchFamily="34" charset="-128"/>
              </a:rPr>
              <a:t>notice the font type and size differences of frame and vignette plate numbers used</a:t>
            </a:r>
            <a:endParaRPr lang="en-US" sz="1400" dirty="0">
              <a:latin typeface="Yu Gothic UI Semibold" panose="020B0700000000000000" pitchFamily="34" charset="-128"/>
              <a:ea typeface="Yu Gothic UI Semibold" panose="020B0700000000000000" pitchFamily="34" charset="-128"/>
            </a:endParaRPr>
          </a:p>
        </p:txBody>
      </p:sp>
    </p:spTree>
    <p:extLst>
      <p:ext uri="{BB962C8B-B14F-4D97-AF65-F5344CB8AC3E}">
        <p14:creationId xmlns:p14="http://schemas.microsoft.com/office/powerpoint/2010/main" val="15179717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16945" y="440675"/>
            <a:ext cx="10972800" cy="6119093"/>
          </a:xfrm>
        </p:spPr>
        <p:txBody>
          <a:bodyPr>
            <a:noAutofit/>
          </a:bodyPr>
          <a:lstStyle/>
          <a:p>
            <a:pPr algn="l"/>
            <a:r>
              <a:rPr lang="en-US" sz="3200" dirty="0" smtClean="0">
                <a:latin typeface="Yu Gothic UI Semibold" panose="020B0700000000000000" pitchFamily="34" charset="-128"/>
                <a:ea typeface="Yu Gothic UI Semibold" panose="020B0700000000000000" pitchFamily="34" charset="-128"/>
              </a:rPr>
              <a:t>All three printers put sequential numbers in the upper right corners of some </a:t>
            </a:r>
            <a:r>
              <a:rPr lang="en-US" sz="3200" u="sng" dirty="0" smtClean="0">
                <a:latin typeface="Yu Gothic UI Semibold" panose="020B0700000000000000" pitchFamily="34" charset="-128"/>
                <a:ea typeface="Yu Gothic UI Semibold" panose="020B0700000000000000" pitchFamily="34" charset="-128"/>
              </a:rPr>
              <a:t>sheets</a:t>
            </a:r>
            <a:r>
              <a:rPr lang="en-US" sz="3200" dirty="0" smtClean="0">
                <a:latin typeface="Yu Gothic UI Semibold" panose="020B0700000000000000" pitchFamily="34" charset="-128"/>
                <a:ea typeface="Yu Gothic UI Semibold" panose="020B0700000000000000" pitchFamily="34" charset="-128"/>
              </a:rPr>
              <a:t> (not </a:t>
            </a:r>
            <a:r>
              <a:rPr lang="en-US" sz="3200" u="sng" dirty="0" smtClean="0">
                <a:latin typeface="Yu Gothic UI Semibold" panose="020B0700000000000000" pitchFamily="34" charset="-128"/>
                <a:ea typeface="Yu Gothic UI Semibold" panose="020B0700000000000000" pitchFamily="34" charset="-128"/>
              </a:rPr>
              <a:t>panes</a:t>
            </a:r>
            <a:r>
              <a:rPr lang="en-US" sz="3200" dirty="0" smtClean="0">
                <a:latin typeface="Yu Gothic UI Semibold" panose="020B0700000000000000" pitchFamily="34" charset="-128"/>
                <a:ea typeface="Yu Gothic UI Semibold" panose="020B0700000000000000" pitchFamily="34" charset="-128"/>
              </a:rPr>
              <a:t>) supposedly as a counting mechanism for auditing.</a:t>
            </a:r>
          </a:p>
          <a:p>
            <a:pPr algn="l"/>
            <a:r>
              <a:rPr lang="en-US" sz="3200" dirty="0" smtClean="0">
                <a:latin typeface="Yu Gothic UI Semibold" panose="020B0700000000000000" pitchFamily="34" charset="-128"/>
                <a:ea typeface="Yu Gothic UI Semibold" panose="020B0700000000000000" pitchFamily="34" charset="-128"/>
              </a:rPr>
              <a:t>       Bradbury                   De La Rue                  Waterlow</a:t>
            </a:r>
            <a:endParaRPr lang="en-US" sz="3200" dirty="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p:txBody>
      </p:sp>
      <p:sp>
        <p:nvSpPr>
          <p:cNvPr id="6" name="Slide Number Placeholder 5"/>
          <p:cNvSpPr>
            <a:spLocks noGrp="1"/>
          </p:cNvSpPr>
          <p:nvPr>
            <p:ph type="sldNum" sz="quarter" idx="12"/>
          </p:nvPr>
        </p:nvSpPr>
        <p:spPr>
          <a:xfrm>
            <a:off x="9205511" y="6301265"/>
            <a:ext cx="2743200" cy="365125"/>
          </a:xfrm>
        </p:spPr>
        <p:txBody>
          <a:bodyPr/>
          <a:lstStyle/>
          <a:p>
            <a:fld id="{6FE01F69-80C7-4419-A44F-BF497DF53401}" type="slidenum">
              <a:rPr lang="en-US" smtClean="0">
                <a:solidFill>
                  <a:schemeClr val="tx1"/>
                </a:solidFill>
              </a:rPr>
              <a:t>29</a:t>
            </a:fld>
            <a:endParaRPr lang="en-US" dirty="0">
              <a:solidFill>
                <a:schemeClr val="tx1"/>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813" y="2333521"/>
            <a:ext cx="2392420" cy="1553729"/>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58343" y="2616850"/>
            <a:ext cx="2240446" cy="1553729"/>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55576" y="2329020"/>
            <a:ext cx="2329684" cy="1841559"/>
          </a:xfrm>
          <a:prstGeom prst="rect">
            <a:avLst/>
          </a:prstGeom>
        </p:spPr>
      </p:pic>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17922" y="2327813"/>
            <a:ext cx="2389333" cy="2098246"/>
          </a:xfrm>
          <a:prstGeom prst="rect">
            <a:avLst/>
          </a:prstGeom>
        </p:spPr>
      </p:pic>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0827" y="3414022"/>
            <a:ext cx="2338602" cy="1553729"/>
          </a:xfrm>
          <a:prstGeom prst="rect">
            <a:avLst/>
          </a:prstGeom>
        </p:spPr>
      </p:pic>
      <p:pic>
        <p:nvPicPr>
          <p:cNvPr id="25" name="Picture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20549" y="3630985"/>
            <a:ext cx="2329684" cy="1798154"/>
          </a:xfrm>
          <a:prstGeom prst="rect">
            <a:avLst/>
          </a:prstGeom>
        </p:spPr>
      </p:pic>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89528" y="3560730"/>
            <a:ext cx="2363000" cy="1872135"/>
          </a:xfrm>
          <a:prstGeom prst="rect">
            <a:avLst/>
          </a:prstGeom>
        </p:spPr>
      </p:pic>
      <p:pic>
        <p:nvPicPr>
          <p:cNvPr id="27" name="Picture 2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86762" y="4012424"/>
            <a:ext cx="2307035" cy="1554863"/>
          </a:xfrm>
          <a:prstGeom prst="rect">
            <a:avLst/>
          </a:prstGeom>
        </p:spPr>
      </p:pic>
      <p:pic>
        <p:nvPicPr>
          <p:cNvPr id="28" name="Picture 2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9794" y="4929581"/>
            <a:ext cx="2351070" cy="1554246"/>
          </a:xfrm>
          <a:prstGeom prst="rect">
            <a:avLst/>
          </a:prstGeom>
        </p:spPr>
      </p:pic>
      <p:sp>
        <p:nvSpPr>
          <p:cNvPr id="29" name="TextBox 28"/>
          <p:cNvSpPr txBox="1"/>
          <p:nvPr/>
        </p:nvSpPr>
        <p:spPr>
          <a:xfrm>
            <a:off x="4187320" y="5580818"/>
            <a:ext cx="1827629" cy="830997"/>
          </a:xfrm>
          <a:prstGeom prst="rect">
            <a:avLst/>
          </a:prstGeom>
          <a:noFill/>
        </p:spPr>
        <p:txBody>
          <a:bodyPr wrap="square" rtlCol="0">
            <a:spAutoFit/>
          </a:bodyPr>
          <a:lstStyle/>
          <a:p>
            <a:pPr algn="ctr"/>
            <a:r>
              <a:rPr lang="en-US" sz="1200" dirty="0" smtClean="0">
                <a:latin typeface="Yu Gothic UI Semibold" panose="020B0700000000000000" pitchFamily="34" charset="-128"/>
                <a:ea typeface="Yu Gothic UI Semibold" panose="020B0700000000000000" pitchFamily="34" charset="-128"/>
              </a:rPr>
              <a:t>De La Rue apparently switched number fonts between its first and subsequent printings. </a:t>
            </a:r>
            <a:endParaRPr lang="en-US" sz="1200" dirty="0">
              <a:latin typeface="Yu Gothic UI Semibold" panose="020B0700000000000000" pitchFamily="34" charset="-128"/>
              <a:ea typeface="Yu Gothic UI Semibold" panose="020B0700000000000000" pitchFamily="34" charset="-128"/>
            </a:endParaRPr>
          </a:p>
        </p:txBody>
      </p:sp>
      <p:pic>
        <p:nvPicPr>
          <p:cNvPr id="33" name="Picture 3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26886" y="2327813"/>
            <a:ext cx="2460857" cy="1774106"/>
          </a:xfrm>
          <a:prstGeom prst="rect">
            <a:avLst/>
          </a:prstGeom>
        </p:spPr>
      </p:pic>
      <p:pic>
        <p:nvPicPr>
          <p:cNvPr id="24" name="Picture 2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102691" y="3271259"/>
            <a:ext cx="2487054" cy="1658322"/>
          </a:xfrm>
          <a:prstGeom prst="rect">
            <a:avLst/>
          </a:prstGeom>
        </p:spPr>
      </p:pic>
      <p:pic>
        <p:nvPicPr>
          <p:cNvPr id="35" name="Picture 3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543698" y="4190861"/>
            <a:ext cx="2461726" cy="1759166"/>
          </a:xfrm>
          <a:prstGeom prst="rect">
            <a:avLst/>
          </a:prstGeom>
        </p:spPr>
      </p:pic>
      <p:pic>
        <p:nvPicPr>
          <p:cNvPr id="34" name="Picture 3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230091" y="4742595"/>
            <a:ext cx="2385075" cy="1809019"/>
          </a:xfrm>
          <a:prstGeom prst="rect">
            <a:avLst/>
          </a:prstGeom>
        </p:spPr>
      </p:pic>
      <p:pic>
        <p:nvPicPr>
          <p:cNvPr id="36" name="Picture 3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014949" y="4645786"/>
            <a:ext cx="2325461" cy="1900283"/>
          </a:xfrm>
          <a:prstGeom prst="rect">
            <a:avLst/>
          </a:prstGeom>
        </p:spPr>
      </p:pic>
    </p:spTree>
    <p:extLst>
      <p:ext uri="{BB962C8B-B14F-4D97-AF65-F5344CB8AC3E}">
        <p14:creationId xmlns:p14="http://schemas.microsoft.com/office/powerpoint/2010/main" val="40360140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16945" y="440675"/>
            <a:ext cx="10972800" cy="5684703"/>
          </a:xfrm>
        </p:spPr>
        <p:txBody>
          <a:bodyPr>
            <a:noAutofit/>
          </a:bodyPr>
          <a:lstStyle/>
          <a:p>
            <a:pPr algn="l"/>
            <a:r>
              <a:rPr lang="en-US" sz="3200" dirty="0" smtClean="0">
                <a:latin typeface="Yu Gothic UI Semibold" panose="020B0700000000000000" pitchFamily="34" charset="-128"/>
                <a:ea typeface="Yu Gothic UI Semibold" panose="020B0700000000000000" pitchFamily="34" charset="-128"/>
              </a:rPr>
              <a:t>Created to commemorate the Silver Jubilee (25</a:t>
            </a:r>
            <a:r>
              <a:rPr lang="en-US" sz="3200" baseline="30000" dirty="0" smtClean="0">
                <a:latin typeface="Yu Gothic UI Semibold" panose="020B0700000000000000" pitchFamily="34" charset="-128"/>
                <a:ea typeface="Yu Gothic UI Semibold" panose="020B0700000000000000" pitchFamily="34" charset="-128"/>
              </a:rPr>
              <a:t>th</a:t>
            </a:r>
            <a:r>
              <a:rPr lang="en-US" sz="3200" dirty="0" smtClean="0">
                <a:latin typeface="Yu Gothic UI Semibold" panose="020B0700000000000000" pitchFamily="34" charset="-128"/>
                <a:ea typeface="Yu Gothic UI Semibold" panose="020B0700000000000000" pitchFamily="34" charset="-128"/>
              </a:rPr>
              <a:t> anniversary) of the reign of King George V, an Omnibus issue of 250 stamps was issued to honor the occasion.</a:t>
            </a:r>
          </a:p>
          <a:p>
            <a:pPr algn="l"/>
            <a:endParaRPr lang="en-US" sz="3200" dirty="0">
              <a:latin typeface="Yu Gothic UI Semibold" panose="020B0700000000000000" pitchFamily="34" charset="-128"/>
              <a:ea typeface="Yu Gothic UI Semibold" panose="020B0700000000000000" pitchFamily="34" charset="-128"/>
            </a:endParaRPr>
          </a:p>
          <a:p>
            <a:pPr algn="l"/>
            <a:r>
              <a:rPr lang="en-US" sz="3200" dirty="0" smtClean="0">
                <a:latin typeface="Yu Gothic UI Semibold" panose="020B0700000000000000" pitchFamily="34" charset="-128"/>
                <a:ea typeface="Yu Gothic UI Semibold" panose="020B0700000000000000" pitchFamily="34" charset="-128"/>
              </a:rPr>
              <a:t>Forty-four crown colonies and dependencies of the British Empire collectively decided to issue a common design to be released in four denominations to fulfill their postal needs for standard letter rates, with the highest denomination equivalent to 1 shilling or its equivalent.  These were the wishes of the philatelist King, as </a:t>
            </a:r>
            <a:r>
              <a:rPr lang="en-US" sz="3200" dirty="0">
                <a:latin typeface="Yu Gothic UI Semibold" panose="020B0700000000000000" pitchFamily="34" charset="-128"/>
                <a:ea typeface="Yu Gothic UI Semibold" panose="020B0700000000000000" pitchFamily="34" charset="-128"/>
              </a:rPr>
              <a:t>the issue </a:t>
            </a:r>
            <a:r>
              <a:rPr lang="en-US" sz="3200" dirty="0" smtClean="0">
                <a:latin typeface="Yu Gothic UI Semibold" panose="020B0700000000000000" pitchFamily="34" charset="-128"/>
                <a:ea typeface="Yu Gothic UI Semibold" panose="020B0700000000000000" pitchFamily="34" charset="-128"/>
              </a:rPr>
              <a:t>was </a:t>
            </a:r>
            <a:r>
              <a:rPr lang="en-US" sz="3200" dirty="0">
                <a:latin typeface="Yu Gothic UI Semibold" panose="020B0700000000000000" pitchFamily="34" charset="-128"/>
                <a:ea typeface="Yu Gothic UI Semibold" panose="020B0700000000000000" pitchFamily="34" charset="-128"/>
              </a:rPr>
              <a:t>to be “within the pocket of the ordinary </a:t>
            </a:r>
            <a:r>
              <a:rPr lang="en-US" sz="3200" dirty="0" smtClean="0">
                <a:latin typeface="Yu Gothic UI Semibold" panose="020B0700000000000000" pitchFamily="34" charset="-128"/>
                <a:ea typeface="Yu Gothic UI Semibold" panose="020B0700000000000000" pitchFamily="34" charset="-128"/>
              </a:rPr>
              <a:t>man.“  Clearly there was money to be made from collectors. </a:t>
            </a: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p:txBody>
      </p:sp>
      <p:sp>
        <p:nvSpPr>
          <p:cNvPr id="6" name="Slide Number Placeholder 5"/>
          <p:cNvSpPr>
            <a:spLocks noGrp="1"/>
          </p:cNvSpPr>
          <p:nvPr>
            <p:ph type="sldNum" sz="quarter" idx="12"/>
          </p:nvPr>
        </p:nvSpPr>
        <p:spPr>
          <a:xfrm>
            <a:off x="9205511" y="6301265"/>
            <a:ext cx="2743200" cy="365125"/>
          </a:xfrm>
        </p:spPr>
        <p:txBody>
          <a:bodyPr/>
          <a:lstStyle/>
          <a:p>
            <a:fld id="{6FE01F69-80C7-4419-A44F-BF497DF53401}" type="slidenum">
              <a:rPr lang="en-US" smtClean="0">
                <a:solidFill>
                  <a:schemeClr val="tx1"/>
                </a:solidFill>
              </a:rPr>
              <a:t>3</a:t>
            </a:fld>
            <a:endParaRPr lang="en-US" dirty="0">
              <a:solidFill>
                <a:schemeClr val="tx1"/>
              </a:solidFill>
            </a:endParaRPr>
          </a:p>
        </p:txBody>
      </p:sp>
    </p:spTree>
    <p:extLst>
      <p:ext uri="{BB962C8B-B14F-4D97-AF65-F5344CB8AC3E}">
        <p14:creationId xmlns:p14="http://schemas.microsoft.com/office/powerpoint/2010/main" val="14087035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16945" y="440675"/>
            <a:ext cx="4282433" cy="5983776"/>
          </a:xfrm>
        </p:spPr>
        <p:txBody>
          <a:bodyPr>
            <a:noAutofit/>
          </a:bodyPr>
          <a:lstStyle/>
          <a:p>
            <a:pPr algn="l"/>
            <a:r>
              <a:rPr lang="en-US" sz="3200" dirty="0" smtClean="0">
                <a:latin typeface="Yu Gothic UI Semibold" panose="020B0700000000000000" pitchFamily="34" charset="-128"/>
                <a:ea typeface="Yu Gothic UI Semibold" panose="020B0700000000000000" pitchFamily="34" charset="-128"/>
              </a:rPr>
              <a:t>Each of the three printers created 421 specimen sets of 4 in their usual fashion:</a:t>
            </a:r>
          </a:p>
          <a:p>
            <a:pPr algn="l"/>
            <a:r>
              <a:rPr lang="en-US" sz="3200" dirty="0">
                <a:latin typeface="Yu Gothic UI Semibold" panose="020B0700000000000000" pitchFamily="34" charset="-128"/>
                <a:ea typeface="Yu Gothic UI Semibold" panose="020B0700000000000000" pitchFamily="34" charset="-128"/>
              </a:rPr>
              <a:t>Bradbury - horseshoe</a:t>
            </a:r>
          </a:p>
          <a:p>
            <a:pPr algn="l"/>
            <a:r>
              <a:rPr lang="en-US" sz="3200" dirty="0" smtClean="0">
                <a:latin typeface="Yu Gothic UI Semibold" panose="020B0700000000000000" pitchFamily="34" charset="-128"/>
                <a:ea typeface="Yu Gothic UI Semibold" panose="020B0700000000000000" pitchFamily="34" charset="-128"/>
              </a:rPr>
              <a:t>De La Rue - semicircle</a:t>
            </a:r>
          </a:p>
          <a:p>
            <a:pPr algn="l"/>
            <a:r>
              <a:rPr lang="en-US" sz="3200" dirty="0" smtClean="0">
                <a:latin typeface="Yu Gothic UI Semibold" panose="020B0700000000000000" pitchFamily="34" charset="-128"/>
                <a:ea typeface="Yu Gothic UI Semibold" panose="020B0700000000000000" pitchFamily="34" charset="-128"/>
              </a:rPr>
              <a:t>Waterlow – diagonal</a:t>
            </a: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r>
              <a:rPr lang="en-US" sz="1600" dirty="0" smtClean="0">
                <a:latin typeface="Yu Gothic UI Semibold" panose="020B0700000000000000" pitchFamily="34" charset="-128"/>
                <a:ea typeface="Yu Gothic UI Semibold" panose="020B0700000000000000" pitchFamily="34" charset="-128"/>
              </a:rPr>
              <a:t> 67 holes             65 holes             70 holes</a:t>
            </a:r>
          </a:p>
          <a:p>
            <a:pPr algn="l"/>
            <a:r>
              <a:rPr lang="en-US" sz="1600" dirty="0" smtClean="0">
                <a:latin typeface="Yu Gothic UI Semibold" panose="020B0700000000000000" pitchFamily="34" charset="-128"/>
                <a:ea typeface="Yu Gothic UI Semibold" panose="020B0700000000000000" pitchFamily="34" charset="-128"/>
              </a:rPr>
              <a:t>       </a:t>
            </a:r>
            <a:r>
              <a:rPr lang="en-US" sz="1600" i="1" dirty="0" smtClean="0">
                <a:latin typeface="Yu Gothic UI Semibold" panose="020B0700000000000000" pitchFamily="34" charset="-128"/>
                <a:ea typeface="Yu Gothic UI Semibold" panose="020B0700000000000000" pitchFamily="34" charset="-128"/>
              </a:rPr>
              <a:t>counterfeit specimens are known</a:t>
            </a: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p:txBody>
      </p:sp>
      <p:sp>
        <p:nvSpPr>
          <p:cNvPr id="6" name="Slide Number Placeholder 5"/>
          <p:cNvSpPr>
            <a:spLocks noGrp="1"/>
          </p:cNvSpPr>
          <p:nvPr>
            <p:ph type="sldNum" sz="quarter" idx="12"/>
          </p:nvPr>
        </p:nvSpPr>
        <p:spPr>
          <a:xfrm>
            <a:off x="9205511" y="6301265"/>
            <a:ext cx="2743200" cy="365125"/>
          </a:xfrm>
        </p:spPr>
        <p:txBody>
          <a:bodyPr/>
          <a:lstStyle/>
          <a:p>
            <a:fld id="{6FE01F69-80C7-4419-A44F-BF497DF53401}" type="slidenum">
              <a:rPr lang="en-US" smtClean="0">
                <a:solidFill>
                  <a:schemeClr val="tx1"/>
                </a:solidFill>
              </a:rPr>
              <a:t>30</a:t>
            </a:fld>
            <a:endParaRPr lang="en-US" dirty="0">
              <a:solidFill>
                <a:schemeClr val="tx1"/>
              </a:solidFill>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4185208671"/>
              </p:ext>
            </p:extLst>
          </p:nvPr>
        </p:nvGraphicFramePr>
        <p:xfrm>
          <a:off x="4899378" y="440675"/>
          <a:ext cx="4202890" cy="2652888"/>
        </p:xfrm>
        <a:graphic>
          <a:graphicData uri="http://schemas.openxmlformats.org/presentationml/2006/ole">
            <mc:AlternateContent xmlns:mc="http://schemas.openxmlformats.org/markup-compatibility/2006">
              <mc:Choice xmlns:v="urn:schemas-microsoft-com:vml" Requires="v">
                <p:oleObj spid="_x0000_s8640" r:id="rId5" imgW="4028400" imgH="2542680" progId="">
                  <p:embed/>
                </p:oleObj>
              </mc:Choice>
              <mc:Fallback>
                <p:oleObj r:id="rId5" imgW="4028400" imgH="2542680" progId="">
                  <p:embed/>
                  <p:pic>
                    <p:nvPicPr>
                      <p:cNvPr id="0" name=""/>
                      <p:cNvPicPr/>
                      <p:nvPr/>
                    </p:nvPicPr>
                    <p:blipFill>
                      <a:blip r:embed="rId6"/>
                      <a:stretch>
                        <a:fillRect/>
                      </a:stretch>
                    </p:blipFill>
                    <p:spPr>
                      <a:xfrm>
                        <a:off x="4899378" y="440675"/>
                        <a:ext cx="4202890" cy="2652888"/>
                      </a:xfrm>
                      <a:prstGeom prst="rect">
                        <a:avLst/>
                      </a:prstGeom>
                    </p:spPr>
                  </p:pic>
                </p:oleObj>
              </mc:Fallback>
            </mc:AlternateContent>
          </a:graphicData>
        </a:graphic>
      </p:graphicFrame>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99377" y="3722593"/>
            <a:ext cx="4202891" cy="2701858"/>
          </a:xfrm>
          <a:prstGeom prst="rect">
            <a:avLst/>
          </a:prstGeom>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71642" y="1995529"/>
            <a:ext cx="4223834" cy="2703254"/>
          </a:xfrm>
          <a:prstGeom prst="rect">
            <a:avLst/>
          </a:prstGeom>
        </p:spPr>
      </p:pic>
      <p:graphicFrame>
        <p:nvGraphicFramePr>
          <p:cNvPr id="12" name="Object 11"/>
          <p:cNvGraphicFramePr>
            <a:graphicFrameLocks noChangeAspect="1"/>
          </p:cNvGraphicFramePr>
          <p:nvPr>
            <p:extLst>
              <p:ext uri="{D42A27DB-BD31-4B8C-83A1-F6EECF244321}">
                <p14:modId xmlns:p14="http://schemas.microsoft.com/office/powerpoint/2010/main" val="2750954534"/>
              </p:ext>
            </p:extLst>
          </p:nvPr>
        </p:nvGraphicFramePr>
        <p:xfrm>
          <a:off x="616944" y="4171028"/>
          <a:ext cx="1058485" cy="1495992"/>
        </p:xfrm>
        <a:graphic>
          <a:graphicData uri="http://schemas.openxmlformats.org/presentationml/2006/ole">
            <mc:AlternateContent xmlns:mc="http://schemas.openxmlformats.org/markup-compatibility/2006">
              <mc:Choice xmlns:v="urn:schemas-microsoft-com:vml" Requires="v">
                <p:oleObj spid="_x0000_s8641" r:id="rId9" imgW="952200" imgH="1345680" progId="">
                  <p:embed/>
                </p:oleObj>
              </mc:Choice>
              <mc:Fallback>
                <p:oleObj r:id="rId9" imgW="952200" imgH="1345680" progId="">
                  <p:embed/>
                  <p:pic>
                    <p:nvPicPr>
                      <p:cNvPr id="0" name=""/>
                      <p:cNvPicPr/>
                      <p:nvPr/>
                    </p:nvPicPr>
                    <p:blipFill>
                      <a:blip r:embed="rId10"/>
                      <a:stretch>
                        <a:fillRect/>
                      </a:stretch>
                    </p:blipFill>
                    <p:spPr>
                      <a:xfrm>
                        <a:off x="616944" y="4171028"/>
                        <a:ext cx="1058485" cy="1495992"/>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2946997201"/>
              </p:ext>
            </p:extLst>
          </p:nvPr>
        </p:nvGraphicFramePr>
        <p:xfrm>
          <a:off x="3575635" y="4171028"/>
          <a:ext cx="1076733" cy="1495992"/>
        </p:xfrm>
        <a:graphic>
          <a:graphicData uri="http://schemas.openxmlformats.org/presentationml/2006/ole">
            <mc:AlternateContent xmlns:mc="http://schemas.openxmlformats.org/markup-compatibility/2006">
              <mc:Choice xmlns:v="urn:schemas-microsoft-com:vml" Requires="v">
                <p:oleObj spid="_x0000_s8642" r:id="rId11" imgW="1434600" imgH="1993320" progId="">
                  <p:embed/>
                </p:oleObj>
              </mc:Choice>
              <mc:Fallback>
                <p:oleObj r:id="rId11" imgW="1434600" imgH="1993320" progId="">
                  <p:embed/>
                  <p:pic>
                    <p:nvPicPr>
                      <p:cNvPr id="0" name=""/>
                      <p:cNvPicPr/>
                      <p:nvPr/>
                    </p:nvPicPr>
                    <p:blipFill>
                      <a:blip r:embed="rId12"/>
                      <a:stretch>
                        <a:fillRect/>
                      </a:stretch>
                    </p:blipFill>
                    <p:spPr>
                      <a:xfrm>
                        <a:off x="3575635" y="4171028"/>
                        <a:ext cx="1076733" cy="1495992"/>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16766903"/>
              </p:ext>
            </p:extLst>
          </p:nvPr>
        </p:nvGraphicFramePr>
        <p:xfrm>
          <a:off x="2026744" y="4171028"/>
          <a:ext cx="1200605" cy="1495992"/>
        </p:xfrm>
        <a:graphic>
          <a:graphicData uri="http://schemas.openxmlformats.org/presentationml/2006/ole">
            <mc:AlternateContent xmlns:mc="http://schemas.openxmlformats.org/markup-compatibility/2006">
              <mc:Choice xmlns:v="urn:schemas-microsoft-com:vml" Requires="v">
                <p:oleObj spid="_x0000_s8643" r:id="rId13" imgW="1599840" imgH="1993320" progId="">
                  <p:embed/>
                </p:oleObj>
              </mc:Choice>
              <mc:Fallback>
                <p:oleObj r:id="rId13" imgW="1599840" imgH="1993320" progId="">
                  <p:embed/>
                  <p:pic>
                    <p:nvPicPr>
                      <p:cNvPr id="0" name=""/>
                      <p:cNvPicPr/>
                      <p:nvPr/>
                    </p:nvPicPr>
                    <p:blipFill>
                      <a:blip r:embed="rId14"/>
                      <a:stretch>
                        <a:fillRect/>
                      </a:stretch>
                    </p:blipFill>
                    <p:spPr>
                      <a:xfrm>
                        <a:off x="2026744" y="4171028"/>
                        <a:ext cx="1200605" cy="1495992"/>
                      </a:xfrm>
                      <a:prstGeom prst="rect">
                        <a:avLst/>
                      </a:prstGeom>
                    </p:spPr>
                  </p:pic>
                </p:oleObj>
              </mc:Fallback>
            </mc:AlternateContent>
          </a:graphicData>
        </a:graphic>
      </p:graphicFrame>
    </p:spTree>
    <p:extLst>
      <p:ext uri="{BB962C8B-B14F-4D97-AF65-F5344CB8AC3E}">
        <p14:creationId xmlns:p14="http://schemas.microsoft.com/office/powerpoint/2010/main" val="4044698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16944" y="440675"/>
            <a:ext cx="8402253" cy="5860590"/>
          </a:xfrm>
        </p:spPr>
        <p:txBody>
          <a:bodyPr>
            <a:noAutofit/>
          </a:bodyPr>
          <a:lstStyle/>
          <a:p>
            <a:pPr algn="l"/>
            <a:r>
              <a:rPr lang="en-US" sz="3200" dirty="0" smtClean="0">
                <a:latin typeface="Yu Gothic UI Semibold" panose="020B0700000000000000" pitchFamily="34" charset="-128"/>
                <a:ea typeface="Yu Gothic UI Semibold" panose="020B0700000000000000" pitchFamily="34" charset="-128"/>
              </a:rPr>
              <a:t>Here’s where the fun begins!  Varieties and flaws developed when plated and during production, creating “fly specks” in both the frame and castle vignette portion of certain stamps.  These are eagerly sought by collectors with some commanding hefty prices.  Stanley Gibbons details these throughout the “Commonwealth &amp; British Empire Stamps 1840-1970 Catalogue.”  Examples are found on the next few slides.  Research continues by devotees documenting constant varieties and one-off flaws of the 176 stamps in this series.  </a:t>
            </a:r>
            <a:endParaRPr lang="en-US" sz="3200" dirty="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p:txBody>
      </p:sp>
      <p:sp>
        <p:nvSpPr>
          <p:cNvPr id="6" name="Slide Number Placeholder 5"/>
          <p:cNvSpPr>
            <a:spLocks noGrp="1"/>
          </p:cNvSpPr>
          <p:nvPr>
            <p:ph type="sldNum" sz="quarter" idx="12"/>
          </p:nvPr>
        </p:nvSpPr>
        <p:spPr>
          <a:xfrm>
            <a:off x="9205511" y="6301265"/>
            <a:ext cx="2743200" cy="365125"/>
          </a:xfrm>
        </p:spPr>
        <p:txBody>
          <a:bodyPr/>
          <a:lstStyle/>
          <a:p>
            <a:fld id="{6FE01F69-80C7-4419-A44F-BF497DF53401}" type="slidenum">
              <a:rPr lang="en-US" smtClean="0">
                <a:solidFill>
                  <a:schemeClr val="tx1"/>
                </a:solidFill>
              </a:rPr>
              <a:t>31</a:t>
            </a:fld>
            <a:endParaRPr lang="en-US" dirty="0">
              <a:solidFill>
                <a:schemeClr val="tx1"/>
              </a:solidFill>
            </a:endParaRPr>
          </a:p>
        </p:txBody>
      </p:sp>
      <p:pic>
        <p:nvPicPr>
          <p:cNvPr id="2" name="Picture 1"/>
          <p:cNvPicPr>
            <a:picLocks noChangeAspect="1"/>
          </p:cNvPicPr>
          <p:nvPr/>
        </p:nvPicPr>
        <p:blipFill>
          <a:blip r:embed="rId4"/>
          <a:stretch>
            <a:fillRect/>
          </a:stretch>
        </p:blipFill>
        <p:spPr>
          <a:xfrm>
            <a:off x="9114766" y="440675"/>
            <a:ext cx="2523324" cy="3514379"/>
          </a:xfrm>
          <a:prstGeom prst="rect">
            <a:avLst/>
          </a:prstGeom>
        </p:spPr>
      </p:pic>
      <p:pic>
        <p:nvPicPr>
          <p:cNvPr id="4" name="Picture 3"/>
          <p:cNvPicPr>
            <a:picLocks noChangeAspect="1"/>
          </p:cNvPicPr>
          <p:nvPr/>
        </p:nvPicPr>
        <p:blipFill>
          <a:blip r:embed="rId5"/>
          <a:stretch>
            <a:fillRect/>
          </a:stretch>
        </p:blipFill>
        <p:spPr>
          <a:xfrm>
            <a:off x="9099931" y="3949590"/>
            <a:ext cx="2538159" cy="2439663"/>
          </a:xfrm>
          <a:prstGeom prst="rect">
            <a:avLst/>
          </a:prstGeom>
        </p:spPr>
      </p:pic>
    </p:spTree>
    <p:extLst>
      <p:ext uri="{BB962C8B-B14F-4D97-AF65-F5344CB8AC3E}">
        <p14:creationId xmlns:p14="http://schemas.microsoft.com/office/powerpoint/2010/main" val="34633033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16945" y="440675"/>
            <a:ext cx="10972800" cy="620481"/>
          </a:xfrm>
        </p:spPr>
        <p:txBody>
          <a:bodyPr>
            <a:normAutofit/>
          </a:bodyPr>
          <a:lstStyle/>
          <a:p>
            <a:pPr algn="l"/>
            <a:r>
              <a:rPr lang="en-US" sz="3200" dirty="0" smtClean="0">
                <a:latin typeface="Yu Gothic UI Semibold" panose="020B0700000000000000" pitchFamily="34" charset="-128"/>
                <a:ea typeface="Yu Gothic UI Semibold" panose="020B0700000000000000" pitchFamily="34" charset="-128"/>
              </a:rPr>
              <a:t>The vignette of Windsor Castle with buildings identified.</a:t>
            </a:r>
            <a:endParaRPr lang="en-US" sz="3200" dirty="0">
              <a:latin typeface="Yu Gothic UI Semibold" panose="020B0700000000000000" pitchFamily="34" charset="-128"/>
              <a:ea typeface="Yu Gothic UI Semibold" panose="020B0700000000000000" pitchFamily="34" charset="-128"/>
            </a:endParaRPr>
          </a:p>
        </p:txBody>
      </p:sp>
      <p:sp>
        <p:nvSpPr>
          <p:cNvPr id="6" name="Slide Number Placeholder 5"/>
          <p:cNvSpPr>
            <a:spLocks noGrp="1"/>
          </p:cNvSpPr>
          <p:nvPr>
            <p:ph type="sldNum" sz="quarter" idx="12"/>
          </p:nvPr>
        </p:nvSpPr>
        <p:spPr>
          <a:xfrm>
            <a:off x="9205511" y="6301265"/>
            <a:ext cx="2743200" cy="365125"/>
          </a:xfrm>
        </p:spPr>
        <p:txBody>
          <a:bodyPr/>
          <a:lstStyle/>
          <a:p>
            <a:fld id="{6FE01F69-80C7-4419-A44F-BF497DF53401}" type="slidenum">
              <a:rPr lang="en-US" smtClean="0">
                <a:solidFill>
                  <a:schemeClr val="tx1"/>
                </a:solidFill>
              </a:rPr>
              <a:t>32</a:t>
            </a:fld>
            <a:endParaRPr lang="en-US" dirty="0">
              <a:solidFill>
                <a:schemeClr val="tx1"/>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8924" y="969264"/>
            <a:ext cx="8074152" cy="4919472"/>
          </a:xfrm>
          <a:prstGeom prst="rect">
            <a:avLst/>
          </a:prstGeom>
        </p:spPr>
      </p:pic>
      <p:pic>
        <p:nvPicPr>
          <p:cNvPr id="4" name="Picture 3"/>
          <p:cNvPicPr>
            <a:picLocks noChangeAspect="1"/>
          </p:cNvPicPr>
          <p:nvPr/>
        </p:nvPicPr>
        <p:blipFill>
          <a:blip r:embed="rId5"/>
          <a:stretch>
            <a:fillRect/>
          </a:stretch>
        </p:blipFill>
        <p:spPr>
          <a:xfrm>
            <a:off x="2562578" y="1388532"/>
            <a:ext cx="7111999" cy="3736624"/>
          </a:xfrm>
          <a:prstGeom prst="rect">
            <a:avLst/>
          </a:prstGeom>
        </p:spPr>
      </p:pic>
      <p:pic>
        <p:nvPicPr>
          <p:cNvPr id="5" name="Picture 4"/>
          <p:cNvPicPr>
            <a:picLocks noChangeAspect="1"/>
          </p:cNvPicPr>
          <p:nvPr/>
        </p:nvPicPr>
        <p:blipFill>
          <a:blip r:embed="rId6"/>
          <a:stretch>
            <a:fillRect/>
          </a:stretch>
        </p:blipFill>
        <p:spPr>
          <a:xfrm>
            <a:off x="6989057" y="4709935"/>
            <a:ext cx="4656928" cy="1635392"/>
          </a:xfrm>
          <a:prstGeom prst="rect">
            <a:avLst/>
          </a:prstGeom>
        </p:spPr>
      </p:pic>
      <p:sp>
        <p:nvSpPr>
          <p:cNvPr id="7" name="TextBox 6"/>
          <p:cNvSpPr txBox="1"/>
          <p:nvPr/>
        </p:nvSpPr>
        <p:spPr>
          <a:xfrm>
            <a:off x="7958666" y="6345327"/>
            <a:ext cx="3766545" cy="276999"/>
          </a:xfrm>
          <a:prstGeom prst="rect">
            <a:avLst/>
          </a:prstGeom>
          <a:noFill/>
        </p:spPr>
        <p:txBody>
          <a:bodyPr wrap="square" rtlCol="0">
            <a:spAutoFit/>
          </a:bodyPr>
          <a:lstStyle/>
          <a:p>
            <a:r>
              <a:rPr lang="en-US" sz="1200" dirty="0">
                <a:latin typeface="Yu Gothic UI Semibold" panose="020B0700000000000000" pitchFamily="34" charset="-128"/>
                <a:ea typeface="Yu Gothic UI Semibold" panose="020B0700000000000000" pitchFamily="34" charset="-128"/>
              </a:rPr>
              <a:t>color insert/guide from www.philatel2.com/jubilee/ </a:t>
            </a:r>
          </a:p>
        </p:txBody>
      </p:sp>
    </p:spTree>
    <p:extLst>
      <p:ext uri="{BB962C8B-B14F-4D97-AF65-F5344CB8AC3E}">
        <p14:creationId xmlns:p14="http://schemas.microsoft.com/office/powerpoint/2010/main" val="12288334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16945" y="440675"/>
            <a:ext cx="10972800" cy="1897655"/>
          </a:xfrm>
        </p:spPr>
        <p:txBody>
          <a:bodyPr>
            <a:normAutofit/>
          </a:bodyPr>
          <a:lstStyle/>
          <a:p>
            <a:pPr algn="l"/>
            <a:r>
              <a:rPr lang="en-US" sz="3200" dirty="0" smtClean="0">
                <a:latin typeface="Yu Gothic UI Semibold" panose="020B0700000000000000" pitchFamily="34" charset="-128"/>
                <a:ea typeface="Yu Gothic UI Semibold" panose="020B0700000000000000" pitchFamily="34" charset="-128"/>
              </a:rPr>
              <a:t>Here is where to look when checking for flyspeck varieties.</a:t>
            </a:r>
            <a:endParaRPr lang="en-US" sz="3200" dirty="0">
              <a:latin typeface="Yu Gothic UI Semibold" panose="020B0700000000000000" pitchFamily="34" charset="-128"/>
              <a:ea typeface="Yu Gothic UI Semibold" panose="020B0700000000000000" pitchFamily="34" charset="-128"/>
            </a:endParaRPr>
          </a:p>
        </p:txBody>
      </p:sp>
      <p:sp>
        <p:nvSpPr>
          <p:cNvPr id="6" name="Slide Number Placeholder 5"/>
          <p:cNvSpPr>
            <a:spLocks noGrp="1"/>
          </p:cNvSpPr>
          <p:nvPr>
            <p:ph type="sldNum" sz="quarter" idx="12"/>
          </p:nvPr>
        </p:nvSpPr>
        <p:spPr>
          <a:xfrm>
            <a:off x="9205511" y="6301265"/>
            <a:ext cx="2743200" cy="365125"/>
          </a:xfrm>
        </p:spPr>
        <p:txBody>
          <a:bodyPr/>
          <a:lstStyle/>
          <a:p>
            <a:fld id="{6FE01F69-80C7-4419-A44F-BF497DF53401}" type="slidenum">
              <a:rPr lang="en-US" smtClean="0">
                <a:solidFill>
                  <a:schemeClr val="tx1"/>
                </a:solidFill>
              </a:rPr>
              <a:t>33</a:t>
            </a:fld>
            <a:endParaRPr lang="en-US" dirty="0">
              <a:solidFill>
                <a:schemeClr val="tx1"/>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8924" y="969264"/>
            <a:ext cx="8074152" cy="4919472"/>
          </a:xfrm>
          <a:prstGeom prst="rect">
            <a:avLst/>
          </a:prstGeom>
        </p:spPr>
      </p:pic>
    </p:spTree>
    <p:extLst>
      <p:ext uri="{BB962C8B-B14F-4D97-AF65-F5344CB8AC3E}">
        <p14:creationId xmlns:p14="http://schemas.microsoft.com/office/powerpoint/2010/main" val="24435616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16945" y="440675"/>
            <a:ext cx="10972800" cy="649995"/>
          </a:xfrm>
        </p:spPr>
        <p:txBody>
          <a:bodyPr>
            <a:normAutofit/>
          </a:bodyPr>
          <a:lstStyle/>
          <a:p>
            <a:pPr algn="l"/>
            <a:r>
              <a:rPr lang="en-US" sz="3200" dirty="0" smtClean="0">
                <a:latin typeface="Yu Gothic UI Semibold" panose="020B0700000000000000" pitchFamily="34" charset="-128"/>
                <a:ea typeface="Yu Gothic UI Semibold" panose="020B0700000000000000" pitchFamily="34" charset="-128"/>
              </a:rPr>
              <a:t>Stanley Gibbons’ identified type a-m constant varieties.</a:t>
            </a:r>
            <a:endParaRPr lang="en-US" sz="3200" dirty="0">
              <a:latin typeface="Yu Gothic UI Semibold" panose="020B0700000000000000" pitchFamily="34" charset="-128"/>
              <a:ea typeface="Yu Gothic UI Semibold" panose="020B0700000000000000" pitchFamily="34" charset="-128"/>
            </a:endParaRPr>
          </a:p>
        </p:txBody>
      </p:sp>
      <p:sp>
        <p:nvSpPr>
          <p:cNvPr id="6" name="Slide Number Placeholder 5"/>
          <p:cNvSpPr>
            <a:spLocks noGrp="1"/>
          </p:cNvSpPr>
          <p:nvPr>
            <p:ph type="sldNum" sz="quarter" idx="12"/>
          </p:nvPr>
        </p:nvSpPr>
        <p:spPr>
          <a:xfrm>
            <a:off x="9205511" y="6301265"/>
            <a:ext cx="2743200" cy="365125"/>
          </a:xfrm>
        </p:spPr>
        <p:txBody>
          <a:bodyPr/>
          <a:lstStyle/>
          <a:p>
            <a:fld id="{6FE01F69-80C7-4419-A44F-BF497DF53401}" type="slidenum">
              <a:rPr lang="en-US" smtClean="0">
                <a:solidFill>
                  <a:schemeClr val="tx1"/>
                </a:solidFill>
              </a:rPr>
              <a:t>34</a:t>
            </a:fld>
            <a:endParaRPr lang="en-US" dirty="0">
              <a:solidFill>
                <a:schemeClr val="tx1"/>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8924" y="969264"/>
            <a:ext cx="8074152" cy="4919472"/>
          </a:xfrm>
          <a:prstGeom prst="rect">
            <a:avLst/>
          </a:prstGeom>
        </p:spPr>
      </p:pic>
      <p:pic>
        <p:nvPicPr>
          <p:cNvPr id="2" name="Picture 1"/>
          <p:cNvPicPr>
            <a:picLocks noChangeAspect="1"/>
          </p:cNvPicPr>
          <p:nvPr/>
        </p:nvPicPr>
        <p:blipFill>
          <a:blip r:embed="rId5"/>
          <a:stretch>
            <a:fillRect/>
          </a:stretch>
        </p:blipFill>
        <p:spPr>
          <a:xfrm>
            <a:off x="5925288" y="1479382"/>
            <a:ext cx="742950" cy="552450"/>
          </a:xfrm>
          <a:prstGeom prst="rect">
            <a:avLst/>
          </a:prstGeom>
        </p:spPr>
      </p:pic>
      <p:sp>
        <p:nvSpPr>
          <p:cNvPr id="5" name="TextBox 4"/>
          <p:cNvSpPr txBox="1"/>
          <p:nvPr/>
        </p:nvSpPr>
        <p:spPr>
          <a:xfrm rot="4448209">
            <a:off x="6021341" y="2022653"/>
            <a:ext cx="550843" cy="430887"/>
          </a:xfrm>
          <a:prstGeom prst="rect">
            <a:avLst/>
          </a:prstGeom>
          <a:noFill/>
        </p:spPr>
        <p:txBody>
          <a:bodyPr wrap="square" rtlCol="0">
            <a:spAutoFit/>
          </a:bodyPr>
          <a:lstStyle/>
          <a:p>
            <a:r>
              <a:rPr lang="en-US" sz="2200" dirty="0" smtClean="0">
                <a:solidFill>
                  <a:srgbClr val="0000FF"/>
                </a:solidFill>
                <a:latin typeface="ZDingbats" panose="05000600020000020004" pitchFamily="2" charset="0"/>
              </a:rPr>
              <a:t>Ø</a:t>
            </a:r>
            <a:endParaRPr lang="en-US" sz="2200" dirty="0">
              <a:solidFill>
                <a:srgbClr val="0000FF"/>
              </a:solidFill>
            </a:endParaRPr>
          </a:p>
        </p:txBody>
      </p:sp>
      <p:pic>
        <p:nvPicPr>
          <p:cNvPr id="7" name="Picture 6"/>
          <p:cNvPicPr>
            <a:picLocks noChangeAspect="1"/>
          </p:cNvPicPr>
          <p:nvPr/>
        </p:nvPicPr>
        <p:blipFill>
          <a:blip r:embed="rId6"/>
          <a:stretch>
            <a:fillRect/>
          </a:stretch>
        </p:blipFill>
        <p:spPr>
          <a:xfrm>
            <a:off x="3994770" y="1974633"/>
            <a:ext cx="876300" cy="571500"/>
          </a:xfrm>
          <a:prstGeom prst="rect">
            <a:avLst/>
          </a:prstGeom>
        </p:spPr>
      </p:pic>
      <p:sp>
        <p:nvSpPr>
          <p:cNvPr id="8" name="TextBox 7"/>
          <p:cNvSpPr txBox="1"/>
          <p:nvPr/>
        </p:nvSpPr>
        <p:spPr>
          <a:xfrm rot="18588706">
            <a:off x="4723426" y="1875993"/>
            <a:ext cx="550843" cy="430887"/>
          </a:xfrm>
          <a:prstGeom prst="rect">
            <a:avLst/>
          </a:prstGeom>
          <a:noFill/>
        </p:spPr>
        <p:txBody>
          <a:bodyPr wrap="square" rtlCol="0">
            <a:spAutoFit/>
          </a:bodyPr>
          <a:lstStyle/>
          <a:p>
            <a:r>
              <a:rPr lang="en-US" sz="2200" dirty="0" smtClean="0">
                <a:solidFill>
                  <a:srgbClr val="0000FF"/>
                </a:solidFill>
                <a:latin typeface="ZDingbats" panose="05000600020000020004" pitchFamily="2" charset="0"/>
              </a:rPr>
              <a:t>Ø</a:t>
            </a:r>
            <a:endParaRPr lang="en-US" sz="2200" dirty="0">
              <a:solidFill>
                <a:srgbClr val="0000FF"/>
              </a:solidFill>
            </a:endParaRPr>
          </a:p>
        </p:txBody>
      </p:sp>
      <p:pic>
        <p:nvPicPr>
          <p:cNvPr id="9" name="Picture 8"/>
          <p:cNvPicPr>
            <a:picLocks noChangeAspect="1"/>
          </p:cNvPicPr>
          <p:nvPr/>
        </p:nvPicPr>
        <p:blipFill>
          <a:blip r:embed="rId7"/>
          <a:stretch>
            <a:fillRect/>
          </a:stretch>
        </p:blipFill>
        <p:spPr>
          <a:xfrm>
            <a:off x="7638657" y="1746082"/>
            <a:ext cx="762000" cy="571500"/>
          </a:xfrm>
          <a:prstGeom prst="rect">
            <a:avLst/>
          </a:prstGeom>
        </p:spPr>
      </p:pic>
      <p:sp>
        <p:nvSpPr>
          <p:cNvPr id="10" name="TextBox 9"/>
          <p:cNvSpPr txBox="1"/>
          <p:nvPr/>
        </p:nvSpPr>
        <p:spPr>
          <a:xfrm rot="1017797">
            <a:off x="7989646" y="2225501"/>
            <a:ext cx="550843" cy="430887"/>
          </a:xfrm>
          <a:prstGeom prst="rect">
            <a:avLst/>
          </a:prstGeom>
          <a:noFill/>
        </p:spPr>
        <p:txBody>
          <a:bodyPr wrap="square" rtlCol="0">
            <a:spAutoFit/>
          </a:bodyPr>
          <a:lstStyle/>
          <a:p>
            <a:r>
              <a:rPr lang="en-US" sz="2200" dirty="0" smtClean="0">
                <a:solidFill>
                  <a:srgbClr val="0000FF"/>
                </a:solidFill>
                <a:latin typeface="ZDingbats" panose="05000600020000020004" pitchFamily="2" charset="0"/>
              </a:rPr>
              <a:t>Ø</a:t>
            </a:r>
            <a:endParaRPr lang="en-US" sz="2200" dirty="0">
              <a:solidFill>
                <a:srgbClr val="0000FF"/>
              </a:solidFill>
            </a:endParaRPr>
          </a:p>
        </p:txBody>
      </p:sp>
      <p:pic>
        <p:nvPicPr>
          <p:cNvPr id="11" name="Picture 10"/>
          <p:cNvPicPr>
            <a:picLocks noChangeAspect="1"/>
          </p:cNvPicPr>
          <p:nvPr/>
        </p:nvPicPr>
        <p:blipFill>
          <a:blip r:embed="rId8"/>
          <a:stretch>
            <a:fillRect/>
          </a:stretch>
        </p:blipFill>
        <p:spPr>
          <a:xfrm>
            <a:off x="8493805" y="1122867"/>
            <a:ext cx="876300" cy="752475"/>
          </a:xfrm>
          <a:prstGeom prst="rect">
            <a:avLst/>
          </a:prstGeom>
        </p:spPr>
      </p:pic>
      <p:sp>
        <p:nvSpPr>
          <p:cNvPr id="12" name="TextBox 11"/>
          <p:cNvSpPr txBox="1"/>
          <p:nvPr/>
        </p:nvSpPr>
        <p:spPr>
          <a:xfrm rot="3414577">
            <a:off x="8718169" y="1848805"/>
            <a:ext cx="550843" cy="430887"/>
          </a:xfrm>
          <a:prstGeom prst="rect">
            <a:avLst/>
          </a:prstGeom>
          <a:noFill/>
        </p:spPr>
        <p:txBody>
          <a:bodyPr wrap="square" rtlCol="0">
            <a:spAutoFit/>
          </a:bodyPr>
          <a:lstStyle/>
          <a:p>
            <a:r>
              <a:rPr lang="en-US" sz="2200" dirty="0" smtClean="0">
                <a:solidFill>
                  <a:srgbClr val="0000FF"/>
                </a:solidFill>
                <a:latin typeface="ZDingbats" panose="05000600020000020004" pitchFamily="2" charset="0"/>
              </a:rPr>
              <a:t>Ø</a:t>
            </a:r>
            <a:endParaRPr lang="en-US" sz="2200" dirty="0">
              <a:solidFill>
                <a:srgbClr val="0000FF"/>
              </a:solidFill>
            </a:endParaRPr>
          </a:p>
        </p:txBody>
      </p:sp>
      <p:pic>
        <p:nvPicPr>
          <p:cNvPr id="13" name="Picture 12"/>
          <p:cNvPicPr>
            <a:picLocks noChangeAspect="1"/>
          </p:cNvPicPr>
          <p:nvPr/>
        </p:nvPicPr>
        <p:blipFill>
          <a:blip r:embed="rId9"/>
          <a:stretch>
            <a:fillRect/>
          </a:stretch>
        </p:blipFill>
        <p:spPr>
          <a:xfrm>
            <a:off x="5307635" y="994234"/>
            <a:ext cx="733425" cy="600075"/>
          </a:xfrm>
          <a:prstGeom prst="rect">
            <a:avLst/>
          </a:prstGeom>
        </p:spPr>
      </p:pic>
      <p:sp>
        <p:nvSpPr>
          <p:cNvPr id="18" name="TextBox 17"/>
          <p:cNvSpPr txBox="1"/>
          <p:nvPr/>
        </p:nvSpPr>
        <p:spPr>
          <a:xfrm rot="7166976">
            <a:off x="5116753" y="1561696"/>
            <a:ext cx="550843" cy="430887"/>
          </a:xfrm>
          <a:prstGeom prst="rect">
            <a:avLst/>
          </a:prstGeom>
          <a:noFill/>
        </p:spPr>
        <p:txBody>
          <a:bodyPr wrap="square" rtlCol="0">
            <a:spAutoFit/>
          </a:bodyPr>
          <a:lstStyle/>
          <a:p>
            <a:r>
              <a:rPr lang="en-US" sz="2200" dirty="0" smtClean="0">
                <a:solidFill>
                  <a:srgbClr val="0000FF"/>
                </a:solidFill>
                <a:latin typeface="ZDingbats" panose="05000600020000020004" pitchFamily="2" charset="0"/>
              </a:rPr>
              <a:t>Ø</a:t>
            </a:r>
            <a:endParaRPr lang="en-US" sz="2200" dirty="0">
              <a:solidFill>
                <a:srgbClr val="0000FF"/>
              </a:solidFill>
            </a:endParaRPr>
          </a:p>
        </p:txBody>
      </p:sp>
      <p:pic>
        <p:nvPicPr>
          <p:cNvPr id="19" name="Picture 18"/>
          <p:cNvPicPr>
            <a:picLocks noChangeAspect="1"/>
          </p:cNvPicPr>
          <p:nvPr/>
        </p:nvPicPr>
        <p:blipFill>
          <a:blip r:embed="rId10"/>
          <a:stretch>
            <a:fillRect/>
          </a:stretch>
        </p:blipFill>
        <p:spPr>
          <a:xfrm>
            <a:off x="1730769" y="1966944"/>
            <a:ext cx="981075" cy="609600"/>
          </a:xfrm>
          <a:prstGeom prst="rect">
            <a:avLst/>
          </a:prstGeom>
        </p:spPr>
      </p:pic>
      <p:sp>
        <p:nvSpPr>
          <p:cNvPr id="20" name="TextBox 19"/>
          <p:cNvSpPr txBox="1"/>
          <p:nvPr/>
        </p:nvSpPr>
        <p:spPr>
          <a:xfrm rot="1399793">
            <a:off x="2389156" y="2504083"/>
            <a:ext cx="550843" cy="430887"/>
          </a:xfrm>
          <a:prstGeom prst="rect">
            <a:avLst/>
          </a:prstGeom>
          <a:noFill/>
        </p:spPr>
        <p:txBody>
          <a:bodyPr wrap="square" rtlCol="0">
            <a:spAutoFit/>
          </a:bodyPr>
          <a:lstStyle/>
          <a:p>
            <a:r>
              <a:rPr lang="en-US" sz="2200" dirty="0" smtClean="0">
                <a:solidFill>
                  <a:srgbClr val="0000FF"/>
                </a:solidFill>
                <a:latin typeface="ZDingbats" panose="05000600020000020004" pitchFamily="2" charset="0"/>
              </a:rPr>
              <a:t>Ø</a:t>
            </a:r>
            <a:endParaRPr lang="en-US" sz="2200" dirty="0">
              <a:solidFill>
                <a:srgbClr val="0000FF"/>
              </a:solidFill>
            </a:endParaRPr>
          </a:p>
        </p:txBody>
      </p:sp>
      <p:pic>
        <p:nvPicPr>
          <p:cNvPr id="21" name="Picture 20"/>
          <p:cNvPicPr>
            <a:picLocks noChangeAspect="1"/>
          </p:cNvPicPr>
          <p:nvPr/>
        </p:nvPicPr>
        <p:blipFill>
          <a:blip r:embed="rId11"/>
          <a:stretch>
            <a:fillRect/>
          </a:stretch>
        </p:blipFill>
        <p:spPr>
          <a:xfrm>
            <a:off x="6613671" y="1960346"/>
            <a:ext cx="990600" cy="600075"/>
          </a:xfrm>
          <a:prstGeom prst="rect">
            <a:avLst/>
          </a:prstGeom>
        </p:spPr>
      </p:pic>
      <p:sp>
        <p:nvSpPr>
          <p:cNvPr id="22" name="TextBox 21"/>
          <p:cNvSpPr txBox="1"/>
          <p:nvPr/>
        </p:nvSpPr>
        <p:spPr>
          <a:xfrm rot="7166976">
            <a:off x="6665279" y="2473091"/>
            <a:ext cx="550843" cy="430887"/>
          </a:xfrm>
          <a:prstGeom prst="rect">
            <a:avLst/>
          </a:prstGeom>
          <a:noFill/>
        </p:spPr>
        <p:txBody>
          <a:bodyPr wrap="square" rtlCol="0">
            <a:spAutoFit/>
          </a:bodyPr>
          <a:lstStyle/>
          <a:p>
            <a:r>
              <a:rPr lang="en-US" sz="2200" dirty="0" smtClean="0">
                <a:solidFill>
                  <a:srgbClr val="0000FF"/>
                </a:solidFill>
                <a:latin typeface="ZDingbats" panose="05000600020000020004" pitchFamily="2" charset="0"/>
              </a:rPr>
              <a:t>Ø</a:t>
            </a:r>
            <a:endParaRPr lang="en-US" sz="2200" dirty="0">
              <a:solidFill>
                <a:srgbClr val="0000FF"/>
              </a:solidFill>
            </a:endParaRPr>
          </a:p>
        </p:txBody>
      </p:sp>
      <p:pic>
        <p:nvPicPr>
          <p:cNvPr id="23" name="Picture 22"/>
          <p:cNvPicPr>
            <a:picLocks noChangeAspect="1"/>
          </p:cNvPicPr>
          <p:nvPr/>
        </p:nvPicPr>
        <p:blipFill>
          <a:blip r:embed="rId12"/>
          <a:stretch>
            <a:fillRect/>
          </a:stretch>
        </p:blipFill>
        <p:spPr>
          <a:xfrm>
            <a:off x="3942744" y="1225227"/>
            <a:ext cx="714375" cy="571500"/>
          </a:xfrm>
          <a:prstGeom prst="rect">
            <a:avLst/>
          </a:prstGeom>
        </p:spPr>
      </p:pic>
      <p:sp>
        <p:nvSpPr>
          <p:cNvPr id="24" name="TextBox 23"/>
          <p:cNvSpPr txBox="1"/>
          <p:nvPr/>
        </p:nvSpPr>
        <p:spPr>
          <a:xfrm rot="19111695">
            <a:off x="4569599" y="1295533"/>
            <a:ext cx="550843" cy="430887"/>
          </a:xfrm>
          <a:prstGeom prst="rect">
            <a:avLst/>
          </a:prstGeom>
          <a:noFill/>
        </p:spPr>
        <p:txBody>
          <a:bodyPr wrap="square" rtlCol="0">
            <a:spAutoFit/>
          </a:bodyPr>
          <a:lstStyle/>
          <a:p>
            <a:r>
              <a:rPr lang="en-US" sz="2200" dirty="0" smtClean="0">
                <a:solidFill>
                  <a:srgbClr val="0000FF"/>
                </a:solidFill>
                <a:latin typeface="ZDingbats" panose="05000600020000020004" pitchFamily="2" charset="0"/>
              </a:rPr>
              <a:t>Ø</a:t>
            </a:r>
            <a:endParaRPr lang="en-US" sz="2200" dirty="0">
              <a:solidFill>
                <a:srgbClr val="0000FF"/>
              </a:solidFill>
            </a:endParaRPr>
          </a:p>
        </p:txBody>
      </p:sp>
      <p:pic>
        <p:nvPicPr>
          <p:cNvPr id="25" name="Picture 24"/>
          <p:cNvPicPr>
            <a:picLocks noChangeAspect="1"/>
          </p:cNvPicPr>
          <p:nvPr/>
        </p:nvPicPr>
        <p:blipFill>
          <a:blip r:embed="rId13"/>
          <a:stretch>
            <a:fillRect/>
          </a:stretch>
        </p:blipFill>
        <p:spPr>
          <a:xfrm>
            <a:off x="1329977" y="3282847"/>
            <a:ext cx="733425" cy="552450"/>
          </a:xfrm>
          <a:prstGeom prst="rect">
            <a:avLst/>
          </a:prstGeom>
        </p:spPr>
      </p:pic>
      <p:sp>
        <p:nvSpPr>
          <p:cNvPr id="26" name="TextBox 25"/>
          <p:cNvSpPr txBox="1"/>
          <p:nvPr/>
        </p:nvSpPr>
        <p:spPr>
          <a:xfrm rot="17838659">
            <a:off x="1857418" y="3067404"/>
            <a:ext cx="550843" cy="430887"/>
          </a:xfrm>
          <a:prstGeom prst="rect">
            <a:avLst/>
          </a:prstGeom>
          <a:noFill/>
        </p:spPr>
        <p:txBody>
          <a:bodyPr wrap="square" rtlCol="0">
            <a:spAutoFit/>
          </a:bodyPr>
          <a:lstStyle/>
          <a:p>
            <a:r>
              <a:rPr lang="en-US" sz="2200" dirty="0" smtClean="0">
                <a:solidFill>
                  <a:srgbClr val="0000FF"/>
                </a:solidFill>
                <a:latin typeface="ZDingbats" panose="05000600020000020004" pitchFamily="2" charset="0"/>
              </a:rPr>
              <a:t>Ø</a:t>
            </a:r>
            <a:endParaRPr lang="en-US" sz="2200" dirty="0">
              <a:solidFill>
                <a:srgbClr val="0000FF"/>
              </a:solidFill>
            </a:endParaRPr>
          </a:p>
        </p:txBody>
      </p:sp>
      <p:pic>
        <p:nvPicPr>
          <p:cNvPr id="27" name="Picture 26"/>
          <p:cNvPicPr>
            <a:picLocks noChangeAspect="1"/>
          </p:cNvPicPr>
          <p:nvPr/>
        </p:nvPicPr>
        <p:blipFill>
          <a:blip r:embed="rId14"/>
          <a:stretch>
            <a:fillRect/>
          </a:stretch>
        </p:blipFill>
        <p:spPr>
          <a:xfrm>
            <a:off x="1787628" y="2608814"/>
            <a:ext cx="742950" cy="581025"/>
          </a:xfrm>
          <a:prstGeom prst="rect">
            <a:avLst/>
          </a:prstGeom>
        </p:spPr>
      </p:pic>
      <p:sp>
        <p:nvSpPr>
          <p:cNvPr id="28" name="TextBox 27"/>
          <p:cNvSpPr txBox="1"/>
          <p:nvPr/>
        </p:nvSpPr>
        <p:spPr>
          <a:xfrm rot="20657027">
            <a:off x="2503485" y="2747282"/>
            <a:ext cx="550843" cy="430887"/>
          </a:xfrm>
          <a:prstGeom prst="rect">
            <a:avLst/>
          </a:prstGeom>
          <a:noFill/>
        </p:spPr>
        <p:txBody>
          <a:bodyPr wrap="square" rtlCol="0">
            <a:spAutoFit/>
          </a:bodyPr>
          <a:lstStyle/>
          <a:p>
            <a:r>
              <a:rPr lang="en-US" sz="2200" dirty="0" smtClean="0">
                <a:solidFill>
                  <a:srgbClr val="0000FF"/>
                </a:solidFill>
                <a:latin typeface="ZDingbats" panose="05000600020000020004" pitchFamily="2" charset="0"/>
              </a:rPr>
              <a:t>Ø</a:t>
            </a:r>
            <a:endParaRPr lang="en-US" sz="2200" dirty="0">
              <a:solidFill>
                <a:srgbClr val="0000FF"/>
              </a:solidFill>
            </a:endParaRPr>
          </a:p>
        </p:txBody>
      </p:sp>
      <p:pic>
        <p:nvPicPr>
          <p:cNvPr id="29" name="Picture 28"/>
          <p:cNvPicPr>
            <a:picLocks noChangeAspect="1"/>
          </p:cNvPicPr>
          <p:nvPr/>
        </p:nvPicPr>
        <p:blipFill>
          <a:blip r:embed="rId15"/>
          <a:stretch>
            <a:fillRect/>
          </a:stretch>
        </p:blipFill>
        <p:spPr>
          <a:xfrm>
            <a:off x="2858834" y="1938519"/>
            <a:ext cx="723900" cy="552450"/>
          </a:xfrm>
          <a:prstGeom prst="rect">
            <a:avLst/>
          </a:prstGeom>
        </p:spPr>
      </p:pic>
      <p:sp>
        <p:nvSpPr>
          <p:cNvPr id="30" name="TextBox 29"/>
          <p:cNvSpPr txBox="1"/>
          <p:nvPr/>
        </p:nvSpPr>
        <p:spPr>
          <a:xfrm rot="7166976">
            <a:off x="2670571" y="2434364"/>
            <a:ext cx="550843" cy="430887"/>
          </a:xfrm>
          <a:prstGeom prst="rect">
            <a:avLst/>
          </a:prstGeom>
          <a:noFill/>
        </p:spPr>
        <p:txBody>
          <a:bodyPr wrap="square" rtlCol="0">
            <a:spAutoFit/>
          </a:bodyPr>
          <a:lstStyle/>
          <a:p>
            <a:r>
              <a:rPr lang="en-US" sz="2200" dirty="0" smtClean="0">
                <a:solidFill>
                  <a:srgbClr val="0000FF"/>
                </a:solidFill>
                <a:latin typeface="ZDingbats" panose="05000600020000020004" pitchFamily="2" charset="0"/>
              </a:rPr>
              <a:t>Ø</a:t>
            </a:r>
            <a:endParaRPr lang="en-US" sz="2200" dirty="0">
              <a:solidFill>
                <a:srgbClr val="0000FF"/>
              </a:solidFill>
            </a:endParaRPr>
          </a:p>
        </p:txBody>
      </p:sp>
      <p:pic>
        <p:nvPicPr>
          <p:cNvPr id="31" name="Picture 30"/>
          <p:cNvPicPr>
            <a:picLocks noChangeAspect="1"/>
          </p:cNvPicPr>
          <p:nvPr/>
        </p:nvPicPr>
        <p:blipFill>
          <a:blip r:embed="rId16"/>
          <a:stretch>
            <a:fillRect/>
          </a:stretch>
        </p:blipFill>
        <p:spPr>
          <a:xfrm>
            <a:off x="2945992" y="4413059"/>
            <a:ext cx="1952625" cy="609600"/>
          </a:xfrm>
          <a:prstGeom prst="rect">
            <a:avLst/>
          </a:prstGeom>
        </p:spPr>
      </p:pic>
      <p:sp>
        <p:nvSpPr>
          <p:cNvPr id="32" name="TextBox 31"/>
          <p:cNvSpPr txBox="1"/>
          <p:nvPr/>
        </p:nvSpPr>
        <p:spPr>
          <a:xfrm rot="329484">
            <a:off x="4828718" y="4941783"/>
            <a:ext cx="550843" cy="553998"/>
          </a:xfrm>
          <a:prstGeom prst="rect">
            <a:avLst/>
          </a:prstGeom>
          <a:noFill/>
        </p:spPr>
        <p:txBody>
          <a:bodyPr wrap="square" rtlCol="0">
            <a:spAutoFit/>
          </a:bodyPr>
          <a:lstStyle/>
          <a:p>
            <a:r>
              <a:rPr lang="en-US" sz="3000" dirty="0" smtClean="0">
                <a:solidFill>
                  <a:srgbClr val="0000FF"/>
                </a:solidFill>
                <a:latin typeface="ZDingbats" panose="05000600020000020004" pitchFamily="2" charset="0"/>
              </a:rPr>
              <a:t>Ø</a:t>
            </a:r>
            <a:endParaRPr lang="en-US" sz="3000" dirty="0">
              <a:solidFill>
                <a:srgbClr val="0000FF"/>
              </a:solidFill>
            </a:endParaRPr>
          </a:p>
        </p:txBody>
      </p:sp>
      <p:sp>
        <p:nvSpPr>
          <p:cNvPr id="33" name="TextBox 32"/>
          <p:cNvSpPr txBox="1"/>
          <p:nvPr/>
        </p:nvSpPr>
        <p:spPr>
          <a:xfrm rot="12195871">
            <a:off x="2626887" y="3907423"/>
            <a:ext cx="550843" cy="553998"/>
          </a:xfrm>
          <a:prstGeom prst="rect">
            <a:avLst/>
          </a:prstGeom>
          <a:noFill/>
        </p:spPr>
        <p:txBody>
          <a:bodyPr wrap="square" rtlCol="0">
            <a:spAutoFit/>
          </a:bodyPr>
          <a:lstStyle/>
          <a:p>
            <a:r>
              <a:rPr lang="en-US" sz="3000" dirty="0" smtClean="0">
                <a:solidFill>
                  <a:srgbClr val="0000FF"/>
                </a:solidFill>
                <a:latin typeface="ZDingbats" panose="05000600020000020004" pitchFamily="2" charset="0"/>
              </a:rPr>
              <a:t>Ø</a:t>
            </a:r>
            <a:endParaRPr lang="en-US" sz="3000" dirty="0">
              <a:solidFill>
                <a:srgbClr val="0000FF"/>
              </a:solidFill>
            </a:endParaRPr>
          </a:p>
        </p:txBody>
      </p:sp>
      <p:sp>
        <p:nvSpPr>
          <p:cNvPr id="34" name="TextBox 33"/>
          <p:cNvSpPr txBox="1"/>
          <p:nvPr/>
        </p:nvSpPr>
        <p:spPr>
          <a:xfrm rot="12195871">
            <a:off x="2371023" y="3531868"/>
            <a:ext cx="550843" cy="553998"/>
          </a:xfrm>
          <a:prstGeom prst="rect">
            <a:avLst/>
          </a:prstGeom>
          <a:noFill/>
        </p:spPr>
        <p:txBody>
          <a:bodyPr wrap="square" rtlCol="0">
            <a:spAutoFit/>
          </a:bodyPr>
          <a:lstStyle/>
          <a:p>
            <a:r>
              <a:rPr lang="en-US" sz="3000" dirty="0" smtClean="0">
                <a:solidFill>
                  <a:srgbClr val="0000FF"/>
                </a:solidFill>
                <a:latin typeface="ZDingbats" panose="05000600020000020004" pitchFamily="2" charset="0"/>
              </a:rPr>
              <a:t>Ø</a:t>
            </a:r>
            <a:endParaRPr lang="en-US" sz="3000" dirty="0">
              <a:solidFill>
                <a:srgbClr val="0000FF"/>
              </a:solidFill>
            </a:endParaRPr>
          </a:p>
        </p:txBody>
      </p:sp>
      <p:pic>
        <p:nvPicPr>
          <p:cNvPr id="35" name="Picture 34"/>
          <p:cNvPicPr>
            <a:picLocks noChangeAspect="1"/>
          </p:cNvPicPr>
          <p:nvPr/>
        </p:nvPicPr>
        <p:blipFill>
          <a:blip r:embed="rId17"/>
          <a:stretch>
            <a:fillRect/>
          </a:stretch>
        </p:blipFill>
        <p:spPr>
          <a:xfrm>
            <a:off x="727498" y="5145786"/>
            <a:ext cx="1895475" cy="742950"/>
          </a:xfrm>
          <a:prstGeom prst="rect">
            <a:avLst/>
          </a:prstGeom>
        </p:spPr>
      </p:pic>
    </p:spTree>
    <p:extLst>
      <p:ext uri="{BB962C8B-B14F-4D97-AF65-F5344CB8AC3E}">
        <p14:creationId xmlns:p14="http://schemas.microsoft.com/office/powerpoint/2010/main" val="23548339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16945" y="440675"/>
            <a:ext cx="10972800" cy="1897655"/>
          </a:xfrm>
        </p:spPr>
        <p:txBody>
          <a:bodyPr>
            <a:normAutofit/>
          </a:bodyPr>
          <a:lstStyle/>
          <a:p>
            <a:pPr algn="l"/>
            <a:r>
              <a:rPr lang="en-US" sz="3200" dirty="0" smtClean="0">
                <a:latin typeface="Yu Gothic UI Semibold" panose="020B0700000000000000" pitchFamily="34" charset="-128"/>
                <a:ea typeface="Yu Gothic UI Semibold" panose="020B0700000000000000" pitchFamily="34" charset="-128"/>
              </a:rPr>
              <a:t>Stanley Gibbons type “a” extra flagstaff</a:t>
            </a:r>
            <a:endParaRPr lang="en-US" sz="3200" dirty="0">
              <a:latin typeface="Yu Gothic UI Semibold" panose="020B0700000000000000" pitchFamily="34" charset="-128"/>
              <a:ea typeface="Yu Gothic UI Semibold" panose="020B0700000000000000" pitchFamily="34" charset="-128"/>
            </a:endParaRPr>
          </a:p>
        </p:txBody>
      </p:sp>
      <p:sp>
        <p:nvSpPr>
          <p:cNvPr id="6" name="Slide Number Placeholder 5"/>
          <p:cNvSpPr>
            <a:spLocks noGrp="1"/>
          </p:cNvSpPr>
          <p:nvPr>
            <p:ph type="sldNum" sz="quarter" idx="12"/>
          </p:nvPr>
        </p:nvSpPr>
        <p:spPr>
          <a:xfrm>
            <a:off x="9205511" y="6301265"/>
            <a:ext cx="2743200" cy="365125"/>
          </a:xfrm>
        </p:spPr>
        <p:txBody>
          <a:bodyPr/>
          <a:lstStyle/>
          <a:p>
            <a:fld id="{6FE01F69-80C7-4419-A44F-BF497DF53401}" type="slidenum">
              <a:rPr lang="en-US" smtClean="0">
                <a:solidFill>
                  <a:schemeClr val="tx1"/>
                </a:solidFill>
              </a:rPr>
              <a:t>35</a:t>
            </a:fld>
            <a:endParaRPr lang="en-US" dirty="0">
              <a:solidFill>
                <a:schemeClr val="tx1"/>
              </a:solidFill>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8924" y="969264"/>
            <a:ext cx="8074152" cy="4919472"/>
          </a:xfrm>
          <a:prstGeom prst="rect">
            <a:avLst/>
          </a:prstGeom>
        </p:spPr>
      </p:pic>
      <p:pic>
        <p:nvPicPr>
          <p:cNvPr id="5" name="Picture 4"/>
          <p:cNvPicPr>
            <a:picLocks noChangeAspect="1"/>
          </p:cNvPicPr>
          <p:nvPr/>
        </p:nvPicPr>
        <p:blipFill>
          <a:blip r:embed="rId6"/>
          <a:stretch>
            <a:fillRect/>
          </a:stretch>
        </p:blipFill>
        <p:spPr>
          <a:xfrm>
            <a:off x="4816148" y="1416721"/>
            <a:ext cx="1550371" cy="4157814"/>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46545" y="3831750"/>
            <a:ext cx="2743200" cy="2834640"/>
          </a:xfrm>
          <a:prstGeom prst="rect">
            <a:avLst/>
          </a:prstGeom>
        </p:spPr>
      </p:pic>
      <p:graphicFrame>
        <p:nvGraphicFramePr>
          <p:cNvPr id="4" name="Object 3"/>
          <p:cNvGraphicFramePr>
            <a:graphicFrameLocks noChangeAspect="1"/>
          </p:cNvGraphicFramePr>
          <p:nvPr>
            <p:extLst>
              <p:ext uri="{D42A27DB-BD31-4B8C-83A1-F6EECF244321}">
                <p14:modId xmlns:p14="http://schemas.microsoft.com/office/powerpoint/2010/main" val="2622652224"/>
              </p:ext>
            </p:extLst>
          </p:nvPr>
        </p:nvGraphicFramePr>
        <p:xfrm>
          <a:off x="618544" y="970965"/>
          <a:ext cx="3016477" cy="3608170"/>
        </p:xfrm>
        <a:graphic>
          <a:graphicData uri="http://schemas.openxmlformats.org/presentationml/2006/ole">
            <mc:AlternateContent xmlns:mc="http://schemas.openxmlformats.org/markup-compatibility/2006">
              <mc:Choice xmlns:v="urn:schemas-microsoft-com:vml" Requires="v">
                <p:oleObj spid="_x0000_s5237" r:id="rId8" imgW="6603120" imgH="7898400" progId="">
                  <p:embed/>
                </p:oleObj>
              </mc:Choice>
              <mc:Fallback>
                <p:oleObj r:id="rId8" imgW="6603120" imgH="7898400" progId="">
                  <p:embed/>
                  <p:pic>
                    <p:nvPicPr>
                      <p:cNvPr id="0" name=""/>
                      <p:cNvPicPr/>
                      <p:nvPr/>
                    </p:nvPicPr>
                    <p:blipFill>
                      <a:blip r:embed="rId9"/>
                      <a:stretch>
                        <a:fillRect/>
                      </a:stretch>
                    </p:blipFill>
                    <p:spPr>
                      <a:xfrm>
                        <a:off x="618544" y="970965"/>
                        <a:ext cx="3016477" cy="3608170"/>
                      </a:xfrm>
                      <a:prstGeom prst="rect">
                        <a:avLst/>
                      </a:prstGeom>
                    </p:spPr>
                  </p:pic>
                </p:oleObj>
              </mc:Fallback>
            </mc:AlternateContent>
          </a:graphicData>
        </a:graphic>
      </p:graphicFrame>
      <p:sp>
        <p:nvSpPr>
          <p:cNvPr id="8" name="TextBox 7"/>
          <p:cNvSpPr txBox="1"/>
          <p:nvPr/>
        </p:nvSpPr>
        <p:spPr>
          <a:xfrm>
            <a:off x="8945697" y="599932"/>
            <a:ext cx="2644048" cy="369332"/>
          </a:xfrm>
          <a:prstGeom prst="rect">
            <a:avLst/>
          </a:prstGeom>
          <a:noFill/>
        </p:spPr>
        <p:txBody>
          <a:bodyPr wrap="square" rtlCol="0">
            <a:spAutoFit/>
          </a:bodyPr>
          <a:lstStyle/>
          <a:p>
            <a:pPr algn="r"/>
            <a:r>
              <a:rPr lang="en-US" dirty="0" smtClean="0"/>
              <a:t>Bradbury Wilkinson</a:t>
            </a:r>
            <a:endParaRPr lang="en-US" dirty="0"/>
          </a:p>
        </p:txBody>
      </p:sp>
    </p:spTree>
    <p:extLst>
      <p:ext uri="{BB962C8B-B14F-4D97-AF65-F5344CB8AC3E}">
        <p14:creationId xmlns:p14="http://schemas.microsoft.com/office/powerpoint/2010/main" val="41813179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16945" y="440675"/>
            <a:ext cx="10972800" cy="1897655"/>
          </a:xfrm>
        </p:spPr>
        <p:txBody>
          <a:bodyPr>
            <a:normAutofit/>
          </a:bodyPr>
          <a:lstStyle/>
          <a:p>
            <a:pPr algn="l"/>
            <a:r>
              <a:rPr lang="en-US" sz="3200" dirty="0" smtClean="0">
                <a:latin typeface="Yu Gothic UI Semibold" panose="020B0700000000000000" pitchFamily="34" charset="-128"/>
                <a:ea typeface="Yu Gothic UI Semibold" panose="020B0700000000000000" pitchFamily="34" charset="-128"/>
              </a:rPr>
              <a:t>Stanley Gibbons type “b” short extra flagstaff</a:t>
            </a:r>
            <a:endParaRPr lang="en-US" sz="3200" dirty="0">
              <a:latin typeface="Yu Gothic UI Semibold" panose="020B0700000000000000" pitchFamily="34" charset="-128"/>
              <a:ea typeface="Yu Gothic UI Semibold" panose="020B0700000000000000" pitchFamily="34" charset="-128"/>
            </a:endParaRPr>
          </a:p>
        </p:txBody>
      </p:sp>
      <p:sp>
        <p:nvSpPr>
          <p:cNvPr id="6" name="Slide Number Placeholder 5"/>
          <p:cNvSpPr>
            <a:spLocks noGrp="1"/>
          </p:cNvSpPr>
          <p:nvPr>
            <p:ph type="sldNum" sz="quarter" idx="12"/>
          </p:nvPr>
        </p:nvSpPr>
        <p:spPr>
          <a:xfrm>
            <a:off x="9205511" y="6301265"/>
            <a:ext cx="2743200" cy="365125"/>
          </a:xfrm>
        </p:spPr>
        <p:txBody>
          <a:bodyPr/>
          <a:lstStyle/>
          <a:p>
            <a:fld id="{6FE01F69-80C7-4419-A44F-BF497DF53401}" type="slidenum">
              <a:rPr lang="en-US" smtClean="0">
                <a:solidFill>
                  <a:schemeClr val="tx1"/>
                </a:solidFill>
              </a:rPr>
              <a:t>36</a:t>
            </a:fld>
            <a:endParaRPr lang="en-US" dirty="0">
              <a:solidFill>
                <a:schemeClr val="tx1"/>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8924" y="969264"/>
            <a:ext cx="8074152" cy="4919472"/>
          </a:xfrm>
          <a:prstGeom prst="rect">
            <a:avLst/>
          </a:prstGeom>
        </p:spPr>
      </p:pic>
      <p:pic>
        <p:nvPicPr>
          <p:cNvPr id="4" name="Picture 3"/>
          <p:cNvPicPr>
            <a:picLocks noChangeAspect="1"/>
          </p:cNvPicPr>
          <p:nvPr/>
        </p:nvPicPr>
        <p:blipFill>
          <a:blip r:embed="rId5"/>
          <a:stretch>
            <a:fillRect/>
          </a:stretch>
        </p:blipFill>
        <p:spPr>
          <a:xfrm>
            <a:off x="4979854" y="1434932"/>
            <a:ext cx="825136" cy="2288769"/>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46545" y="3831750"/>
            <a:ext cx="2743200" cy="2834640"/>
          </a:xfrm>
          <a:prstGeom prst="rect">
            <a:avLst/>
          </a:prstGeom>
        </p:spPr>
      </p:pic>
      <p:sp>
        <p:nvSpPr>
          <p:cNvPr id="9" name="TextBox 8"/>
          <p:cNvSpPr txBox="1"/>
          <p:nvPr/>
        </p:nvSpPr>
        <p:spPr>
          <a:xfrm>
            <a:off x="8945697" y="599932"/>
            <a:ext cx="2644048" cy="369332"/>
          </a:xfrm>
          <a:prstGeom prst="rect">
            <a:avLst/>
          </a:prstGeom>
          <a:noFill/>
        </p:spPr>
        <p:txBody>
          <a:bodyPr wrap="square" rtlCol="0">
            <a:spAutoFit/>
          </a:bodyPr>
          <a:lstStyle/>
          <a:p>
            <a:pPr algn="r"/>
            <a:r>
              <a:rPr lang="en-US" dirty="0" smtClean="0"/>
              <a:t>Bradbury Wilkinson</a:t>
            </a:r>
            <a:endParaRPr lang="en-US" dirty="0"/>
          </a:p>
        </p:txBody>
      </p:sp>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6945" y="969263"/>
            <a:ext cx="4082878" cy="2038341"/>
          </a:xfrm>
          <a:prstGeom prst="rect">
            <a:avLst/>
          </a:prstGeom>
        </p:spPr>
      </p:pic>
    </p:spTree>
    <p:extLst>
      <p:ext uri="{BB962C8B-B14F-4D97-AF65-F5344CB8AC3E}">
        <p14:creationId xmlns:p14="http://schemas.microsoft.com/office/powerpoint/2010/main" val="30082252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16945" y="440675"/>
            <a:ext cx="10972800" cy="1897655"/>
          </a:xfrm>
        </p:spPr>
        <p:txBody>
          <a:bodyPr>
            <a:normAutofit/>
          </a:bodyPr>
          <a:lstStyle/>
          <a:p>
            <a:pPr algn="l"/>
            <a:r>
              <a:rPr lang="en-US" sz="3200" dirty="0" smtClean="0">
                <a:latin typeface="Yu Gothic UI Semibold" panose="020B0700000000000000" pitchFamily="34" charset="-128"/>
                <a:ea typeface="Yu Gothic UI Semibold" panose="020B0700000000000000" pitchFamily="34" charset="-128"/>
              </a:rPr>
              <a:t>Stanley Gibbons type “c” lightning conductor</a:t>
            </a:r>
            <a:endParaRPr lang="en-US" sz="3200" dirty="0">
              <a:latin typeface="Yu Gothic UI Semibold" panose="020B0700000000000000" pitchFamily="34" charset="-128"/>
              <a:ea typeface="Yu Gothic UI Semibold" panose="020B0700000000000000" pitchFamily="34" charset="-128"/>
            </a:endParaRPr>
          </a:p>
        </p:txBody>
      </p:sp>
      <p:sp>
        <p:nvSpPr>
          <p:cNvPr id="6" name="Slide Number Placeholder 5"/>
          <p:cNvSpPr>
            <a:spLocks noGrp="1"/>
          </p:cNvSpPr>
          <p:nvPr>
            <p:ph type="sldNum" sz="quarter" idx="12"/>
          </p:nvPr>
        </p:nvSpPr>
        <p:spPr>
          <a:xfrm>
            <a:off x="9205511" y="6301265"/>
            <a:ext cx="2743200" cy="365125"/>
          </a:xfrm>
        </p:spPr>
        <p:txBody>
          <a:bodyPr/>
          <a:lstStyle/>
          <a:p>
            <a:fld id="{6FE01F69-80C7-4419-A44F-BF497DF53401}" type="slidenum">
              <a:rPr lang="en-US" smtClean="0">
                <a:solidFill>
                  <a:schemeClr val="tx1"/>
                </a:solidFill>
              </a:rPr>
              <a:t>37</a:t>
            </a:fld>
            <a:endParaRPr lang="en-US" dirty="0">
              <a:solidFill>
                <a:schemeClr val="tx1"/>
              </a:solidFill>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8924" y="969264"/>
            <a:ext cx="8074152" cy="4919472"/>
          </a:xfrm>
          <a:prstGeom prst="rect">
            <a:avLst/>
          </a:prstGeom>
        </p:spPr>
      </p:pic>
      <p:pic>
        <p:nvPicPr>
          <p:cNvPr id="4" name="Picture 3"/>
          <p:cNvPicPr>
            <a:picLocks noChangeAspect="1"/>
          </p:cNvPicPr>
          <p:nvPr/>
        </p:nvPicPr>
        <p:blipFill>
          <a:blip r:embed="rId6"/>
          <a:stretch>
            <a:fillRect/>
          </a:stretch>
        </p:blipFill>
        <p:spPr>
          <a:xfrm>
            <a:off x="7815949" y="2514364"/>
            <a:ext cx="909409" cy="2531361"/>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46545" y="3831750"/>
            <a:ext cx="2743200" cy="2834640"/>
          </a:xfrm>
          <a:prstGeom prst="rect">
            <a:avLst/>
          </a:prstGeom>
        </p:spPr>
      </p:pic>
      <p:sp>
        <p:nvSpPr>
          <p:cNvPr id="9" name="TextBox 8"/>
          <p:cNvSpPr txBox="1"/>
          <p:nvPr/>
        </p:nvSpPr>
        <p:spPr>
          <a:xfrm>
            <a:off x="8945697" y="599932"/>
            <a:ext cx="2644048" cy="369332"/>
          </a:xfrm>
          <a:prstGeom prst="rect">
            <a:avLst/>
          </a:prstGeom>
          <a:noFill/>
        </p:spPr>
        <p:txBody>
          <a:bodyPr wrap="square" rtlCol="0">
            <a:spAutoFit/>
          </a:bodyPr>
          <a:lstStyle/>
          <a:p>
            <a:pPr algn="r"/>
            <a:r>
              <a:rPr lang="en-US" dirty="0" smtClean="0"/>
              <a:t>Bradbury Wilkinson</a:t>
            </a:r>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3609057466"/>
              </p:ext>
            </p:extLst>
          </p:nvPr>
        </p:nvGraphicFramePr>
        <p:xfrm>
          <a:off x="616945" y="969265"/>
          <a:ext cx="3302231" cy="4919472"/>
        </p:xfrm>
        <a:graphic>
          <a:graphicData uri="http://schemas.openxmlformats.org/presentationml/2006/ole">
            <mc:AlternateContent xmlns:mc="http://schemas.openxmlformats.org/markup-compatibility/2006">
              <mc:Choice xmlns:v="urn:schemas-microsoft-com:vml" Requires="v">
                <p:oleObj spid="_x0000_s3191" r:id="rId8" imgW="8583840" imgH="12787200" progId="">
                  <p:embed/>
                </p:oleObj>
              </mc:Choice>
              <mc:Fallback>
                <p:oleObj r:id="rId8" imgW="8583840" imgH="12787200" progId="">
                  <p:embed/>
                  <p:pic>
                    <p:nvPicPr>
                      <p:cNvPr id="0" name=""/>
                      <p:cNvPicPr/>
                      <p:nvPr/>
                    </p:nvPicPr>
                    <p:blipFill>
                      <a:blip r:embed="rId9"/>
                      <a:stretch>
                        <a:fillRect/>
                      </a:stretch>
                    </p:blipFill>
                    <p:spPr>
                      <a:xfrm>
                        <a:off x="616945" y="969265"/>
                        <a:ext cx="3302231" cy="4919472"/>
                      </a:xfrm>
                      <a:prstGeom prst="rect">
                        <a:avLst/>
                      </a:prstGeom>
                    </p:spPr>
                  </p:pic>
                </p:oleObj>
              </mc:Fallback>
            </mc:AlternateContent>
          </a:graphicData>
        </a:graphic>
      </p:graphicFrame>
    </p:spTree>
    <p:extLst>
      <p:ext uri="{BB962C8B-B14F-4D97-AF65-F5344CB8AC3E}">
        <p14:creationId xmlns:p14="http://schemas.microsoft.com/office/powerpoint/2010/main" val="11847202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16945" y="440675"/>
            <a:ext cx="10972800" cy="1897655"/>
          </a:xfrm>
        </p:spPr>
        <p:txBody>
          <a:bodyPr>
            <a:normAutofit/>
          </a:bodyPr>
          <a:lstStyle/>
          <a:p>
            <a:pPr algn="l"/>
            <a:r>
              <a:rPr lang="en-US" sz="3200" dirty="0" smtClean="0">
                <a:latin typeface="Yu Gothic UI Semibold" panose="020B0700000000000000" pitchFamily="34" charset="-128"/>
                <a:ea typeface="Yu Gothic UI Semibold" panose="020B0700000000000000" pitchFamily="34" charset="-128"/>
              </a:rPr>
              <a:t>Stanley Gibbons type “d” flagstaff on right hand turret</a:t>
            </a:r>
            <a:endParaRPr lang="en-US" sz="3200" dirty="0">
              <a:latin typeface="Yu Gothic UI Semibold" panose="020B0700000000000000" pitchFamily="34" charset="-128"/>
              <a:ea typeface="Yu Gothic UI Semibold" panose="020B0700000000000000" pitchFamily="34" charset="-128"/>
            </a:endParaRPr>
          </a:p>
        </p:txBody>
      </p:sp>
      <p:sp>
        <p:nvSpPr>
          <p:cNvPr id="6" name="Slide Number Placeholder 5"/>
          <p:cNvSpPr>
            <a:spLocks noGrp="1"/>
          </p:cNvSpPr>
          <p:nvPr>
            <p:ph type="sldNum" sz="quarter" idx="12"/>
          </p:nvPr>
        </p:nvSpPr>
        <p:spPr>
          <a:xfrm>
            <a:off x="9205511" y="6301265"/>
            <a:ext cx="2743200" cy="365125"/>
          </a:xfrm>
        </p:spPr>
        <p:txBody>
          <a:bodyPr/>
          <a:lstStyle/>
          <a:p>
            <a:fld id="{6FE01F69-80C7-4419-A44F-BF497DF53401}" type="slidenum">
              <a:rPr lang="en-US" smtClean="0">
                <a:solidFill>
                  <a:schemeClr val="tx1"/>
                </a:solidFill>
              </a:rPr>
              <a:t>38</a:t>
            </a:fld>
            <a:endParaRPr lang="en-US" dirty="0">
              <a:solidFill>
                <a:schemeClr val="tx1"/>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8924" y="969264"/>
            <a:ext cx="8074152" cy="4919472"/>
          </a:xfrm>
          <a:prstGeom prst="rect">
            <a:avLst/>
          </a:prstGeom>
        </p:spPr>
      </p:pic>
      <p:pic>
        <p:nvPicPr>
          <p:cNvPr id="4" name="Picture 3"/>
          <p:cNvPicPr>
            <a:picLocks noChangeAspect="1"/>
          </p:cNvPicPr>
          <p:nvPr/>
        </p:nvPicPr>
        <p:blipFill>
          <a:blip r:embed="rId5"/>
          <a:stretch>
            <a:fillRect/>
          </a:stretch>
        </p:blipFill>
        <p:spPr>
          <a:xfrm>
            <a:off x="8359047" y="1727389"/>
            <a:ext cx="1145773" cy="3428505"/>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2569" y="3831750"/>
            <a:ext cx="2743200" cy="2834640"/>
          </a:xfrm>
          <a:prstGeom prst="rect">
            <a:avLst/>
          </a:prstGeom>
        </p:spPr>
      </p:pic>
      <p:sp>
        <p:nvSpPr>
          <p:cNvPr id="9" name="TextBox 8"/>
          <p:cNvSpPr txBox="1"/>
          <p:nvPr/>
        </p:nvSpPr>
        <p:spPr>
          <a:xfrm>
            <a:off x="8945697" y="765069"/>
            <a:ext cx="2644048" cy="369332"/>
          </a:xfrm>
          <a:prstGeom prst="rect">
            <a:avLst/>
          </a:prstGeom>
          <a:noFill/>
        </p:spPr>
        <p:txBody>
          <a:bodyPr wrap="square" rtlCol="0">
            <a:spAutoFit/>
          </a:bodyPr>
          <a:lstStyle/>
          <a:p>
            <a:pPr algn="r"/>
            <a:r>
              <a:rPr lang="en-US" dirty="0" smtClean="0"/>
              <a:t>Bradbury Wilkinson</a:t>
            </a:r>
            <a:endParaRPr lang="en-US" dirty="0"/>
          </a:p>
        </p:txBody>
      </p:sp>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1897" y="969265"/>
            <a:ext cx="4950098" cy="2575598"/>
          </a:xfrm>
          <a:prstGeom prst="rect">
            <a:avLst/>
          </a:prstGeom>
        </p:spPr>
      </p:pic>
    </p:spTree>
    <p:extLst>
      <p:ext uri="{BB962C8B-B14F-4D97-AF65-F5344CB8AC3E}">
        <p14:creationId xmlns:p14="http://schemas.microsoft.com/office/powerpoint/2010/main" val="21651602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16945" y="440675"/>
            <a:ext cx="10972800" cy="1897655"/>
          </a:xfrm>
        </p:spPr>
        <p:txBody>
          <a:bodyPr>
            <a:normAutofit/>
          </a:bodyPr>
          <a:lstStyle/>
          <a:p>
            <a:pPr algn="l"/>
            <a:r>
              <a:rPr lang="en-US" sz="3200" dirty="0" smtClean="0">
                <a:latin typeface="Yu Gothic UI Semibold" panose="020B0700000000000000" pitchFamily="34" charset="-128"/>
                <a:ea typeface="Yu Gothic UI Semibold" panose="020B0700000000000000" pitchFamily="34" charset="-128"/>
              </a:rPr>
              <a:t>Stanley Gibbons type “e” double flagstaff</a:t>
            </a:r>
            <a:endParaRPr lang="en-US" sz="3200" dirty="0">
              <a:latin typeface="Yu Gothic UI Semibold" panose="020B0700000000000000" pitchFamily="34" charset="-128"/>
              <a:ea typeface="Yu Gothic UI Semibold" panose="020B0700000000000000" pitchFamily="34" charset="-128"/>
            </a:endParaRPr>
          </a:p>
        </p:txBody>
      </p:sp>
      <p:sp>
        <p:nvSpPr>
          <p:cNvPr id="6" name="Slide Number Placeholder 5"/>
          <p:cNvSpPr>
            <a:spLocks noGrp="1"/>
          </p:cNvSpPr>
          <p:nvPr>
            <p:ph type="sldNum" sz="quarter" idx="12"/>
          </p:nvPr>
        </p:nvSpPr>
        <p:spPr>
          <a:xfrm>
            <a:off x="9205511" y="6301265"/>
            <a:ext cx="2743200" cy="365125"/>
          </a:xfrm>
        </p:spPr>
        <p:txBody>
          <a:bodyPr/>
          <a:lstStyle/>
          <a:p>
            <a:fld id="{6FE01F69-80C7-4419-A44F-BF497DF53401}" type="slidenum">
              <a:rPr lang="en-US" smtClean="0">
                <a:solidFill>
                  <a:schemeClr val="tx1"/>
                </a:solidFill>
              </a:rPr>
              <a:t>39</a:t>
            </a:fld>
            <a:endParaRPr lang="en-US" dirty="0">
              <a:solidFill>
                <a:schemeClr val="tx1"/>
              </a:solidFill>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8924" y="969264"/>
            <a:ext cx="8074152" cy="4919472"/>
          </a:xfrm>
          <a:prstGeom prst="rect">
            <a:avLst/>
          </a:prstGeom>
        </p:spPr>
      </p:pic>
      <p:pic>
        <p:nvPicPr>
          <p:cNvPr id="7" name="Picture 6"/>
          <p:cNvPicPr>
            <a:picLocks noChangeAspect="1"/>
          </p:cNvPicPr>
          <p:nvPr/>
        </p:nvPicPr>
        <p:blipFill>
          <a:blip r:embed="rId6"/>
          <a:stretch>
            <a:fillRect/>
          </a:stretch>
        </p:blipFill>
        <p:spPr>
          <a:xfrm>
            <a:off x="4614001" y="1190424"/>
            <a:ext cx="1462323" cy="4439196"/>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46545" y="3831750"/>
            <a:ext cx="2743200" cy="2834640"/>
          </a:xfrm>
          <a:prstGeom prst="rect">
            <a:avLst/>
          </a:prstGeom>
        </p:spPr>
      </p:pic>
      <p:graphicFrame>
        <p:nvGraphicFramePr>
          <p:cNvPr id="5" name="Object 4"/>
          <p:cNvGraphicFramePr>
            <a:graphicFrameLocks noChangeAspect="1"/>
          </p:cNvGraphicFramePr>
          <p:nvPr>
            <p:extLst>
              <p:ext uri="{D42A27DB-BD31-4B8C-83A1-F6EECF244321}">
                <p14:modId xmlns:p14="http://schemas.microsoft.com/office/powerpoint/2010/main" val="2664939369"/>
              </p:ext>
            </p:extLst>
          </p:nvPr>
        </p:nvGraphicFramePr>
        <p:xfrm>
          <a:off x="6220178" y="969263"/>
          <a:ext cx="5728533" cy="1695027"/>
        </p:xfrm>
        <a:graphic>
          <a:graphicData uri="http://schemas.openxmlformats.org/presentationml/2006/ole">
            <mc:AlternateContent xmlns:mc="http://schemas.openxmlformats.org/markup-compatibility/2006">
              <mc:Choice xmlns:v="urn:schemas-microsoft-com:vml" Requires="v">
                <p:oleObj spid="_x0000_s6261" r:id="rId8" imgW="11631600" imgH="3441240" progId="">
                  <p:embed/>
                </p:oleObj>
              </mc:Choice>
              <mc:Fallback>
                <p:oleObj r:id="rId8" imgW="11631600" imgH="3441240" progId="">
                  <p:embed/>
                  <p:pic>
                    <p:nvPicPr>
                      <p:cNvPr id="0" name=""/>
                      <p:cNvPicPr/>
                      <p:nvPr/>
                    </p:nvPicPr>
                    <p:blipFill>
                      <a:blip r:embed="rId9"/>
                      <a:stretch>
                        <a:fillRect/>
                      </a:stretch>
                    </p:blipFill>
                    <p:spPr>
                      <a:xfrm>
                        <a:off x="6220178" y="969263"/>
                        <a:ext cx="5728533" cy="1695027"/>
                      </a:xfrm>
                      <a:prstGeom prst="rect">
                        <a:avLst/>
                      </a:prstGeom>
                    </p:spPr>
                  </p:pic>
                </p:oleObj>
              </mc:Fallback>
            </mc:AlternateContent>
          </a:graphicData>
        </a:graphic>
      </p:graphicFrame>
      <p:sp>
        <p:nvSpPr>
          <p:cNvPr id="9" name="TextBox 8"/>
          <p:cNvSpPr txBox="1"/>
          <p:nvPr/>
        </p:nvSpPr>
        <p:spPr>
          <a:xfrm>
            <a:off x="8945697" y="599932"/>
            <a:ext cx="2644048" cy="369332"/>
          </a:xfrm>
          <a:prstGeom prst="rect">
            <a:avLst/>
          </a:prstGeom>
          <a:noFill/>
        </p:spPr>
        <p:txBody>
          <a:bodyPr wrap="square" rtlCol="0">
            <a:spAutoFit/>
          </a:bodyPr>
          <a:lstStyle/>
          <a:p>
            <a:pPr algn="r"/>
            <a:r>
              <a:rPr lang="en-US" dirty="0" smtClean="0"/>
              <a:t>Bradbury Wilkinson</a:t>
            </a:r>
            <a:endParaRPr lang="en-US" dirty="0"/>
          </a:p>
        </p:txBody>
      </p:sp>
    </p:spTree>
    <p:extLst>
      <p:ext uri="{BB962C8B-B14F-4D97-AF65-F5344CB8AC3E}">
        <p14:creationId xmlns:p14="http://schemas.microsoft.com/office/powerpoint/2010/main" val="32722825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16945" y="440675"/>
            <a:ext cx="10950766" cy="5860590"/>
          </a:xfrm>
        </p:spPr>
        <p:txBody>
          <a:bodyPr>
            <a:noAutofit/>
          </a:bodyPr>
          <a:lstStyle/>
          <a:p>
            <a:pPr algn="l"/>
            <a:r>
              <a:rPr lang="en-US" sz="3200" dirty="0">
                <a:solidFill>
                  <a:srgbClr val="FF0000"/>
                </a:solidFill>
                <a:latin typeface="Yu Gothic UI Semibold" panose="020B0700000000000000" pitchFamily="34" charset="-128"/>
                <a:ea typeface="Yu Gothic UI Semibold" panose="020B0700000000000000" pitchFamily="34" charset="-128"/>
              </a:rPr>
              <a:t>The Invitation: </a:t>
            </a:r>
            <a:r>
              <a:rPr lang="en-US" sz="3200" dirty="0" smtClean="0">
                <a:latin typeface="Yu Gothic UI Semibold" panose="020B0700000000000000" pitchFamily="34" charset="-128"/>
                <a:ea typeface="Yu Gothic UI Semibold" panose="020B0700000000000000" pitchFamily="34" charset="-128"/>
              </a:rPr>
              <a:t>The </a:t>
            </a:r>
            <a:r>
              <a:rPr lang="en-US" sz="3200" dirty="0">
                <a:latin typeface="Yu Gothic UI Semibold" panose="020B0700000000000000" pitchFamily="34" charset="-128"/>
                <a:ea typeface="Yu Gothic UI Semibold" panose="020B0700000000000000" pitchFamily="34" charset="-128"/>
              </a:rPr>
              <a:t>British Secretary of State for the Colonies sent </a:t>
            </a:r>
            <a:r>
              <a:rPr lang="en-US" sz="3200" dirty="0" smtClean="0">
                <a:latin typeface="Yu Gothic UI Semibold" panose="020B0700000000000000" pitchFamily="34" charset="-128"/>
                <a:ea typeface="Yu Gothic UI Semibold" panose="020B0700000000000000" pitchFamily="34" charset="-128"/>
              </a:rPr>
              <a:t>the following </a:t>
            </a:r>
            <a:r>
              <a:rPr lang="en-US" sz="3200" dirty="0">
                <a:latin typeface="Yu Gothic UI Semibold" panose="020B0700000000000000" pitchFamily="34" charset="-128"/>
                <a:ea typeface="Yu Gothic UI Semibold" panose="020B0700000000000000" pitchFamily="34" charset="-128"/>
              </a:rPr>
              <a:t>telegram to each colony </a:t>
            </a:r>
            <a:r>
              <a:rPr lang="en-US" sz="3200" dirty="0" smtClean="0">
                <a:latin typeface="Yu Gothic UI Semibold" panose="020B0700000000000000" pitchFamily="34" charset="-128"/>
                <a:ea typeface="Yu Gothic UI Semibold" panose="020B0700000000000000" pitchFamily="34" charset="-128"/>
              </a:rPr>
              <a:t>on August 24, 1934: "</a:t>
            </a:r>
            <a:r>
              <a:rPr lang="en-US" sz="3200" dirty="0">
                <a:latin typeface="Yu Gothic UI Semibold" panose="020B0700000000000000" pitchFamily="34" charset="-128"/>
                <a:ea typeface="Yu Gothic UI Semibold" panose="020B0700000000000000" pitchFamily="34" charset="-128"/>
              </a:rPr>
              <a:t>H. M. the King has approved an issue of special postage stamps </a:t>
            </a:r>
            <a:r>
              <a:rPr lang="en-US" sz="3200" dirty="0" smtClean="0">
                <a:latin typeface="Yu Gothic UI Semibold" panose="020B0700000000000000" pitchFamily="34" charset="-128"/>
                <a:ea typeface="Yu Gothic UI Semibold" panose="020B0700000000000000" pitchFamily="34" charset="-128"/>
              </a:rPr>
              <a:t>throughout the </a:t>
            </a:r>
            <a:r>
              <a:rPr lang="en-US" sz="3200" dirty="0">
                <a:latin typeface="Yu Gothic UI Semibold" panose="020B0700000000000000" pitchFamily="34" charset="-128"/>
                <a:ea typeface="Yu Gothic UI Semibold" panose="020B0700000000000000" pitchFamily="34" charset="-128"/>
              </a:rPr>
              <a:t>Colonial Empire to Commemorate the Silver Jubilee. </a:t>
            </a:r>
            <a:r>
              <a:rPr lang="en-US" sz="3200" dirty="0" smtClean="0">
                <a:latin typeface="Yu Gothic UI Semibold" panose="020B0700000000000000" pitchFamily="34" charset="-128"/>
                <a:ea typeface="Yu Gothic UI Semibold" panose="020B0700000000000000" pitchFamily="34" charset="-128"/>
              </a:rPr>
              <a:t> Single </a:t>
            </a:r>
            <a:r>
              <a:rPr lang="en-US" sz="3200" dirty="0">
                <a:latin typeface="Yu Gothic UI Semibold" panose="020B0700000000000000" pitchFamily="34" charset="-128"/>
                <a:ea typeface="Yu Gothic UI Semibold" panose="020B0700000000000000" pitchFamily="34" charset="-128"/>
              </a:rPr>
              <a:t>designs </a:t>
            </a:r>
            <a:r>
              <a:rPr lang="en-US" sz="3200" dirty="0" smtClean="0">
                <a:latin typeface="Yu Gothic UI Semibold" panose="020B0700000000000000" pitchFamily="34" charset="-128"/>
                <a:ea typeface="Yu Gothic UI Semibold" panose="020B0700000000000000" pitchFamily="34" charset="-128"/>
              </a:rPr>
              <a:t>with appropriate </a:t>
            </a:r>
            <a:r>
              <a:rPr lang="en-US" sz="3200" dirty="0">
                <a:latin typeface="Yu Gothic UI Semibold" panose="020B0700000000000000" pitchFamily="34" charset="-128"/>
                <a:ea typeface="Yu Gothic UI Semibold" panose="020B0700000000000000" pitchFamily="34" charset="-128"/>
              </a:rPr>
              <a:t>heading for each territory are now being prepared. </a:t>
            </a:r>
            <a:r>
              <a:rPr lang="en-US" sz="3200" dirty="0" smtClean="0">
                <a:latin typeface="Yu Gothic UI Semibold" panose="020B0700000000000000" pitchFamily="34" charset="-128"/>
                <a:ea typeface="Yu Gothic UI Semibold" panose="020B0700000000000000" pitchFamily="34" charset="-128"/>
              </a:rPr>
              <a:t> Proposed issue should </a:t>
            </a:r>
            <a:r>
              <a:rPr lang="en-US" sz="3200" dirty="0">
                <a:latin typeface="Yu Gothic UI Semibold" panose="020B0700000000000000" pitchFamily="34" charset="-128"/>
                <a:ea typeface="Yu Gothic UI Semibold" panose="020B0700000000000000" pitchFamily="34" charset="-128"/>
              </a:rPr>
              <a:t>be on sale from, or as soon as possible after, the 10 May 1935 until </a:t>
            </a:r>
            <a:r>
              <a:rPr lang="en-US" sz="3200" dirty="0" smtClean="0">
                <a:latin typeface="Yu Gothic UI Semibold" panose="020B0700000000000000" pitchFamily="34" charset="-128"/>
                <a:ea typeface="Yu Gothic UI Semibold" panose="020B0700000000000000" pitchFamily="34" charset="-128"/>
              </a:rPr>
              <a:t>the end </a:t>
            </a:r>
            <a:r>
              <a:rPr lang="en-US" sz="3200" dirty="0">
                <a:latin typeface="Yu Gothic UI Semibold" panose="020B0700000000000000" pitchFamily="34" charset="-128"/>
                <a:ea typeface="Yu Gothic UI Semibold" panose="020B0700000000000000" pitchFamily="34" charset="-128"/>
              </a:rPr>
              <a:t>of the year and limited to four denominations. </a:t>
            </a:r>
            <a:r>
              <a:rPr lang="en-US" sz="3200" dirty="0" smtClean="0">
                <a:latin typeface="Yu Gothic UI Semibold" panose="020B0700000000000000" pitchFamily="34" charset="-128"/>
                <a:ea typeface="Yu Gothic UI Semibold" panose="020B0700000000000000" pitchFamily="34" charset="-128"/>
              </a:rPr>
              <a:t> Suggest </a:t>
            </a:r>
            <a:r>
              <a:rPr lang="en-US" sz="3200" dirty="0">
                <a:latin typeface="Yu Gothic UI Semibold" panose="020B0700000000000000" pitchFamily="34" charset="-128"/>
                <a:ea typeface="Yu Gothic UI Semibold" panose="020B0700000000000000" pitchFamily="34" charset="-128"/>
              </a:rPr>
              <a:t>1. Shilling or </a:t>
            </a:r>
            <a:r>
              <a:rPr lang="en-US" sz="3200" dirty="0" smtClean="0">
                <a:latin typeface="Yu Gothic UI Semibold" panose="020B0700000000000000" pitchFamily="34" charset="-128"/>
                <a:ea typeface="Yu Gothic UI Semibold" panose="020B0700000000000000" pitchFamily="34" charset="-128"/>
              </a:rPr>
              <a:t>local equivalent</a:t>
            </a:r>
            <a:r>
              <a:rPr lang="en-US" sz="3200" dirty="0">
                <a:latin typeface="Yu Gothic UI Semibold" panose="020B0700000000000000" pitchFamily="34" charset="-128"/>
                <a:ea typeface="Yu Gothic UI Semibold" panose="020B0700000000000000" pitchFamily="34" charset="-128"/>
              </a:rPr>
              <a:t>. 2. Inland letter rate. 3. Foreign letter rate. 4. One other </a:t>
            </a:r>
            <a:r>
              <a:rPr lang="en-US" sz="3200" dirty="0" smtClean="0">
                <a:latin typeface="Yu Gothic UI Semibold" panose="020B0700000000000000" pitchFamily="34" charset="-128"/>
                <a:ea typeface="Yu Gothic UI Semibold" panose="020B0700000000000000" pitchFamily="34" charset="-128"/>
              </a:rPr>
              <a:t>denomination not </a:t>
            </a:r>
            <a:r>
              <a:rPr lang="en-US" sz="3200" dirty="0">
                <a:latin typeface="Yu Gothic UI Semibold" panose="020B0700000000000000" pitchFamily="34" charset="-128"/>
                <a:ea typeface="Yu Gothic UI Semibold" panose="020B0700000000000000" pitchFamily="34" charset="-128"/>
              </a:rPr>
              <a:t>exceeding 6d. Please telegraph value to be printed and quantity of each </a:t>
            </a:r>
            <a:r>
              <a:rPr lang="en-US" sz="3200" dirty="0" smtClean="0">
                <a:latin typeface="Yu Gothic UI Semibold" panose="020B0700000000000000" pitchFamily="34" charset="-128"/>
                <a:ea typeface="Yu Gothic UI Semibold" panose="020B0700000000000000" pitchFamily="34" charset="-128"/>
              </a:rPr>
              <a:t>value required </a:t>
            </a:r>
            <a:r>
              <a:rPr lang="en-US" sz="3200" dirty="0">
                <a:latin typeface="Yu Gothic UI Semibold" panose="020B0700000000000000" pitchFamily="34" charset="-128"/>
                <a:ea typeface="Yu Gothic UI Semibold" panose="020B0700000000000000" pitchFamily="34" charset="-128"/>
              </a:rPr>
              <a:t>excluding those for sale in the UK."</a:t>
            </a: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p:txBody>
      </p:sp>
      <p:sp>
        <p:nvSpPr>
          <p:cNvPr id="6" name="Slide Number Placeholder 5"/>
          <p:cNvSpPr>
            <a:spLocks noGrp="1"/>
          </p:cNvSpPr>
          <p:nvPr>
            <p:ph type="sldNum" sz="quarter" idx="12"/>
          </p:nvPr>
        </p:nvSpPr>
        <p:spPr>
          <a:xfrm>
            <a:off x="9205511" y="6301265"/>
            <a:ext cx="2743200" cy="365125"/>
          </a:xfrm>
        </p:spPr>
        <p:txBody>
          <a:bodyPr/>
          <a:lstStyle/>
          <a:p>
            <a:fld id="{6FE01F69-80C7-4419-A44F-BF497DF53401}" type="slidenum">
              <a:rPr lang="en-US" smtClean="0">
                <a:solidFill>
                  <a:schemeClr val="tx1"/>
                </a:solidFill>
              </a:rPr>
              <a:t>4</a:t>
            </a:fld>
            <a:endParaRPr lang="en-US" dirty="0">
              <a:solidFill>
                <a:schemeClr val="tx1"/>
              </a:solidFill>
            </a:endParaRPr>
          </a:p>
        </p:txBody>
      </p:sp>
    </p:spTree>
    <p:extLst>
      <p:ext uri="{BB962C8B-B14F-4D97-AF65-F5344CB8AC3E}">
        <p14:creationId xmlns:p14="http://schemas.microsoft.com/office/powerpoint/2010/main" val="33427078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16945" y="440675"/>
            <a:ext cx="10972800" cy="1897655"/>
          </a:xfrm>
        </p:spPr>
        <p:txBody>
          <a:bodyPr>
            <a:normAutofit/>
          </a:bodyPr>
          <a:lstStyle/>
          <a:p>
            <a:pPr algn="l"/>
            <a:r>
              <a:rPr lang="en-US" sz="3200" dirty="0" smtClean="0">
                <a:latin typeface="Yu Gothic UI Semibold" panose="020B0700000000000000" pitchFamily="34" charset="-128"/>
                <a:ea typeface="Yu Gothic UI Semibold" panose="020B0700000000000000" pitchFamily="34" charset="-128"/>
              </a:rPr>
              <a:t>Stanley Gibbons type “f” diagonal line by turret</a:t>
            </a:r>
            <a:endParaRPr lang="en-US" sz="3200" dirty="0">
              <a:latin typeface="Yu Gothic UI Semibold" panose="020B0700000000000000" pitchFamily="34" charset="-128"/>
              <a:ea typeface="Yu Gothic UI Semibold" panose="020B0700000000000000" pitchFamily="34" charset="-128"/>
            </a:endParaRPr>
          </a:p>
        </p:txBody>
      </p:sp>
      <p:sp>
        <p:nvSpPr>
          <p:cNvPr id="6" name="Slide Number Placeholder 5"/>
          <p:cNvSpPr>
            <a:spLocks noGrp="1"/>
          </p:cNvSpPr>
          <p:nvPr>
            <p:ph type="sldNum" sz="quarter" idx="12"/>
          </p:nvPr>
        </p:nvSpPr>
        <p:spPr>
          <a:xfrm>
            <a:off x="9205511" y="6301265"/>
            <a:ext cx="2743200" cy="365125"/>
          </a:xfrm>
        </p:spPr>
        <p:txBody>
          <a:bodyPr/>
          <a:lstStyle/>
          <a:p>
            <a:fld id="{6FE01F69-80C7-4419-A44F-BF497DF53401}" type="slidenum">
              <a:rPr lang="en-US" smtClean="0">
                <a:solidFill>
                  <a:schemeClr val="tx1"/>
                </a:solidFill>
              </a:rPr>
              <a:t>40</a:t>
            </a:fld>
            <a:endParaRPr lang="en-US" dirty="0">
              <a:solidFill>
                <a:schemeClr val="tx1"/>
              </a:solidFill>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8924" y="969264"/>
            <a:ext cx="8074152" cy="4919472"/>
          </a:xfrm>
          <a:prstGeom prst="rect">
            <a:avLst/>
          </a:prstGeom>
        </p:spPr>
      </p:pic>
      <p:graphicFrame>
        <p:nvGraphicFramePr>
          <p:cNvPr id="8" name="Object 7"/>
          <p:cNvGraphicFramePr>
            <a:graphicFrameLocks noChangeAspect="1"/>
          </p:cNvGraphicFramePr>
          <p:nvPr>
            <p:extLst>
              <p:ext uri="{D42A27DB-BD31-4B8C-83A1-F6EECF244321}">
                <p14:modId xmlns:p14="http://schemas.microsoft.com/office/powerpoint/2010/main" val="910262046"/>
              </p:ext>
            </p:extLst>
          </p:nvPr>
        </p:nvGraphicFramePr>
        <p:xfrm>
          <a:off x="5712080" y="969264"/>
          <a:ext cx="5877665" cy="2620603"/>
        </p:xfrm>
        <a:graphic>
          <a:graphicData uri="http://schemas.openxmlformats.org/presentationml/2006/ole">
            <mc:AlternateContent xmlns:mc="http://schemas.openxmlformats.org/markup-compatibility/2006">
              <mc:Choice xmlns:v="urn:schemas-microsoft-com:vml" Requires="v">
                <p:oleObj spid="_x0000_s4318" r:id="rId6" imgW="9485640" imgH="4228560" progId="">
                  <p:embed/>
                </p:oleObj>
              </mc:Choice>
              <mc:Fallback>
                <p:oleObj r:id="rId6" imgW="9485640" imgH="4228560" progId="">
                  <p:embed/>
                  <p:pic>
                    <p:nvPicPr>
                      <p:cNvPr id="0" name=""/>
                      <p:cNvPicPr/>
                      <p:nvPr/>
                    </p:nvPicPr>
                    <p:blipFill>
                      <a:blip r:embed="rId7"/>
                      <a:stretch>
                        <a:fillRect/>
                      </a:stretch>
                    </p:blipFill>
                    <p:spPr>
                      <a:xfrm>
                        <a:off x="5712080" y="969264"/>
                        <a:ext cx="5877665" cy="2620603"/>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939089299"/>
              </p:ext>
            </p:extLst>
          </p:nvPr>
        </p:nvGraphicFramePr>
        <p:xfrm>
          <a:off x="8850489" y="3832020"/>
          <a:ext cx="2739256" cy="2834369"/>
        </p:xfrm>
        <a:graphic>
          <a:graphicData uri="http://schemas.openxmlformats.org/presentationml/2006/ole">
            <mc:AlternateContent xmlns:mc="http://schemas.openxmlformats.org/markup-compatibility/2006">
              <mc:Choice xmlns:v="urn:schemas-microsoft-com:vml" Requires="v">
                <p:oleObj spid="_x0000_s4319" r:id="rId8" imgW="3656880" imgH="3783960" progId="">
                  <p:embed/>
                </p:oleObj>
              </mc:Choice>
              <mc:Fallback>
                <p:oleObj r:id="rId8" imgW="3656880" imgH="3783960" progId="">
                  <p:embed/>
                  <p:pic>
                    <p:nvPicPr>
                      <p:cNvPr id="0" name=""/>
                      <p:cNvPicPr/>
                      <p:nvPr/>
                    </p:nvPicPr>
                    <p:blipFill>
                      <a:blip r:embed="rId9"/>
                      <a:stretch>
                        <a:fillRect/>
                      </a:stretch>
                    </p:blipFill>
                    <p:spPr>
                      <a:xfrm>
                        <a:off x="8850489" y="3832020"/>
                        <a:ext cx="2739256" cy="2834369"/>
                      </a:xfrm>
                      <a:prstGeom prst="rect">
                        <a:avLst/>
                      </a:prstGeom>
                    </p:spPr>
                  </p:pic>
                </p:oleObj>
              </mc:Fallback>
            </mc:AlternateContent>
          </a:graphicData>
        </a:graphic>
      </p:graphicFrame>
      <p:pic>
        <p:nvPicPr>
          <p:cNvPr id="9" name="Picture 8"/>
          <p:cNvPicPr>
            <a:picLocks noChangeAspect="1"/>
          </p:cNvPicPr>
          <p:nvPr/>
        </p:nvPicPr>
        <p:blipFill>
          <a:blip r:embed="rId10"/>
          <a:stretch>
            <a:fillRect/>
          </a:stretch>
        </p:blipFill>
        <p:spPr>
          <a:xfrm>
            <a:off x="2562403" y="2427111"/>
            <a:ext cx="1210210" cy="3014134"/>
          </a:xfrm>
          <a:prstGeom prst="rect">
            <a:avLst/>
          </a:prstGeom>
        </p:spPr>
      </p:pic>
      <p:sp>
        <p:nvSpPr>
          <p:cNvPr id="12" name="TextBox 11"/>
          <p:cNvSpPr txBox="1"/>
          <p:nvPr/>
        </p:nvSpPr>
        <p:spPr>
          <a:xfrm>
            <a:off x="8945697" y="599932"/>
            <a:ext cx="2644048" cy="369332"/>
          </a:xfrm>
          <a:prstGeom prst="rect">
            <a:avLst/>
          </a:prstGeom>
          <a:noFill/>
        </p:spPr>
        <p:txBody>
          <a:bodyPr wrap="square" rtlCol="0">
            <a:spAutoFit/>
          </a:bodyPr>
          <a:lstStyle/>
          <a:p>
            <a:pPr algn="r"/>
            <a:r>
              <a:rPr lang="en-US" dirty="0" smtClean="0"/>
              <a:t>De La Rue</a:t>
            </a:r>
            <a:endParaRPr lang="en-US" dirty="0"/>
          </a:p>
        </p:txBody>
      </p:sp>
    </p:spTree>
    <p:extLst>
      <p:ext uri="{BB962C8B-B14F-4D97-AF65-F5344CB8AC3E}">
        <p14:creationId xmlns:p14="http://schemas.microsoft.com/office/powerpoint/2010/main" val="32052935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16945" y="440675"/>
            <a:ext cx="10972800" cy="1897655"/>
          </a:xfrm>
        </p:spPr>
        <p:txBody>
          <a:bodyPr>
            <a:normAutofit/>
          </a:bodyPr>
          <a:lstStyle/>
          <a:p>
            <a:pPr algn="l"/>
            <a:r>
              <a:rPr lang="en-US" sz="3200" dirty="0" smtClean="0">
                <a:latin typeface="Yu Gothic UI Semibold" panose="020B0700000000000000" pitchFamily="34" charset="-128"/>
                <a:ea typeface="Yu Gothic UI Semibold" panose="020B0700000000000000" pitchFamily="34" charset="-128"/>
              </a:rPr>
              <a:t>Stanley Gibbons type “g” dot to left of chapel</a:t>
            </a:r>
            <a:endParaRPr lang="en-US" sz="3200" dirty="0">
              <a:latin typeface="Yu Gothic UI Semibold" panose="020B0700000000000000" pitchFamily="34" charset="-128"/>
              <a:ea typeface="Yu Gothic UI Semibold" panose="020B0700000000000000" pitchFamily="34" charset="-128"/>
            </a:endParaRPr>
          </a:p>
        </p:txBody>
      </p:sp>
      <p:sp>
        <p:nvSpPr>
          <p:cNvPr id="6" name="Slide Number Placeholder 5"/>
          <p:cNvSpPr>
            <a:spLocks noGrp="1"/>
          </p:cNvSpPr>
          <p:nvPr>
            <p:ph type="sldNum" sz="quarter" idx="12"/>
          </p:nvPr>
        </p:nvSpPr>
        <p:spPr>
          <a:xfrm>
            <a:off x="9205511" y="6301265"/>
            <a:ext cx="2743200" cy="365125"/>
          </a:xfrm>
        </p:spPr>
        <p:txBody>
          <a:bodyPr/>
          <a:lstStyle/>
          <a:p>
            <a:fld id="{6FE01F69-80C7-4419-A44F-BF497DF53401}" type="slidenum">
              <a:rPr lang="en-US" smtClean="0">
                <a:solidFill>
                  <a:schemeClr val="tx1"/>
                </a:solidFill>
              </a:rPr>
              <a:t>41</a:t>
            </a:fld>
            <a:endParaRPr lang="en-US" dirty="0">
              <a:solidFill>
                <a:schemeClr val="tx1"/>
              </a:solidFill>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8924" y="969264"/>
            <a:ext cx="8074152" cy="4919472"/>
          </a:xfrm>
          <a:prstGeom prst="rect">
            <a:avLst/>
          </a:prstGeom>
        </p:spPr>
      </p:pic>
      <p:pic>
        <p:nvPicPr>
          <p:cNvPr id="4" name="Picture 3"/>
          <p:cNvPicPr>
            <a:picLocks noChangeAspect="1"/>
          </p:cNvPicPr>
          <p:nvPr/>
        </p:nvPicPr>
        <p:blipFill>
          <a:blip r:embed="rId6"/>
          <a:stretch>
            <a:fillRect/>
          </a:stretch>
        </p:blipFill>
        <p:spPr>
          <a:xfrm>
            <a:off x="5519451" y="1189822"/>
            <a:ext cx="1714322" cy="4698914"/>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46545" y="3831750"/>
            <a:ext cx="2743200" cy="2834640"/>
          </a:xfrm>
          <a:prstGeom prst="rect">
            <a:avLst/>
          </a:prstGeom>
        </p:spPr>
      </p:pic>
      <p:graphicFrame>
        <p:nvGraphicFramePr>
          <p:cNvPr id="7" name="Object 6"/>
          <p:cNvGraphicFramePr>
            <a:graphicFrameLocks noChangeAspect="1"/>
          </p:cNvGraphicFramePr>
          <p:nvPr>
            <p:extLst>
              <p:ext uri="{D42A27DB-BD31-4B8C-83A1-F6EECF244321}">
                <p14:modId xmlns:p14="http://schemas.microsoft.com/office/powerpoint/2010/main" val="3963781807"/>
              </p:ext>
            </p:extLst>
          </p:nvPr>
        </p:nvGraphicFramePr>
        <p:xfrm>
          <a:off x="616945" y="3989343"/>
          <a:ext cx="4297869" cy="2677047"/>
        </p:xfrm>
        <a:graphic>
          <a:graphicData uri="http://schemas.openxmlformats.org/presentationml/2006/ole">
            <mc:AlternateContent xmlns:mc="http://schemas.openxmlformats.org/markup-compatibility/2006">
              <mc:Choice xmlns:v="urn:schemas-microsoft-com:vml" Requires="v">
                <p:oleObj spid="_x0000_s13409" r:id="rId8" imgW="9257040" imgH="5765040" progId="">
                  <p:embed/>
                </p:oleObj>
              </mc:Choice>
              <mc:Fallback>
                <p:oleObj r:id="rId8" imgW="9257040" imgH="5765040" progId="">
                  <p:embed/>
                  <p:pic>
                    <p:nvPicPr>
                      <p:cNvPr id="0" name=""/>
                      <p:cNvPicPr/>
                      <p:nvPr/>
                    </p:nvPicPr>
                    <p:blipFill>
                      <a:blip r:embed="rId9"/>
                      <a:stretch>
                        <a:fillRect/>
                      </a:stretch>
                    </p:blipFill>
                    <p:spPr>
                      <a:xfrm>
                        <a:off x="616945" y="3989343"/>
                        <a:ext cx="4297869" cy="2677047"/>
                      </a:xfrm>
                      <a:prstGeom prst="rect">
                        <a:avLst/>
                      </a:prstGeom>
                    </p:spPr>
                  </p:pic>
                </p:oleObj>
              </mc:Fallback>
            </mc:AlternateContent>
          </a:graphicData>
        </a:graphic>
      </p:graphicFrame>
      <p:sp>
        <p:nvSpPr>
          <p:cNvPr id="8" name="TextBox 7"/>
          <p:cNvSpPr txBox="1"/>
          <p:nvPr/>
        </p:nvSpPr>
        <p:spPr>
          <a:xfrm>
            <a:off x="8945697" y="599932"/>
            <a:ext cx="2644048" cy="369332"/>
          </a:xfrm>
          <a:prstGeom prst="rect">
            <a:avLst/>
          </a:prstGeom>
          <a:noFill/>
        </p:spPr>
        <p:txBody>
          <a:bodyPr wrap="square" rtlCol="0">
            <a:spAutoFit/>
          </a:bodyPr>
          <a:lstStyle/>
          <a:p>
            <a:pPr algn="r"/>
            <a:r>
              <a:rPr lang="en-US" dirty="0" smtClean="0"/>
              <a:t>De La Rue</a:t>
            </a:r>
            <a:endParaRPr lang="en-US" dirty="0"/>
          </a:p>
        </p:txBody>
      </p:sp>
    </p:spTree>
    <p:extLst>
      <p:ext uri="{BB962C8B-B14F-4D97-AF65-F5344CB8AC3E}">
        <p14:creationId xmlns:p14="http://schemas.microsoft.com/office/powerpoint/2010/main" val="33872820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16945" y="440675"/>
            <a:ext cx="10972800" cy="1897655"/>
          </a:xfrm>
        </p:spPr>
        <p:txBody>
          <a:bodyPr>
            <a:normAutofit/>
          </a:bodyPr>
          <a:lstStyle/>
          <a:p>
            <a:pPr algn="l"/>
            <a:r>
              <a:rPr lang="en-US" sz="3200" dirty="0" smtClean="0">
                <a:latin typeface="Yu Gothic UI Semibold" panose="020B0700000000000000" pitchFamily="34" charset="-128"/>
                <a:ea typeface="Yu Gothic UI Semibold" panose="020B0700000000000000" pitchFamily="34" charset="-128"/>
              </a:rPr>
              <a:t>Stanley Gibbons type “h” dot by flagstaff</a:t>
            </a:r>
            <a:endParaRPr lang="en-US" sz="3200" dirty="0">
              <a:latin typeface="Yu Gothic UI Semibold" panose="020B0700000000000000" pitchFamily="34" charset="-128"/>
              <a:ea typeface="Yu Gothic UI Semibold" panose="020B0700000000000000" pitchFamily="34" charset="-128"/>
            </a:endParaRPr>
          </a:p>
        </p:txBody>
      </p:sp>
      <p:sp>
        <p:nvSpPr>
          <p:cNvPr id="6" name="Slide Number Placeholder 5"/>
          <p:cNvSpPr>
            <a:spLocks noGrp="1"/>
          </p:cNvSpPr>
          <p:nvPr>
            <p:ph type="sldNum" sz="quarter" idx="12"/>
          </p:nvPr>
        </p:nvSpPr>
        <p:spPr>
          <a:xfrm>
            <a:off x="9205511" y="6301265"/>
            <a:ext cx="2743200" cy="365125"/>
          </a:xfrm>
        </p:spPr>
        <p:txBody>
          <a:bodyPr/>
          <a:lstStyle/>
          <a:p>
            <a:fld id="{6FE01F69-80C7-4419-A44F-BF497DF53401}" type="slidenum">
              <a:rPr lang="en-US" smtClean="0">
                <a:solidFill>
                  <a:schemeClr val="tx1"/>
                </a:solidFill>
              </a:rPr>
              <a:t>42</a:t>
            </a:fld>
            <a:endParaRPr lang="en-US" dirty="0">
              <a:solidFill>
                <a:schemeClr val="tx1"/>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8924" y="969264"/>
            <a:ext cx="8074152" cy="4919472"/>
          </a:xfrm>
          <a:prstGeom prst="rect">
            <a:avLst/>
          </a:prstGeom>
        </p:spPr>
      </p:pic>
      <p:pic>
        <p:nvPicPr>
          <p:cNvPr id="4" name="Picture 3"/>
          <p:cNvPicPr>
            <a:picLocks noChangeAspect="1"/>
          </p:cNvPicPr>
          <p:nvPr/>
        </p:nvPicPr>
        <p:blipFill>
          <a:blip r:embed="rId5"/>
          <a:stretch>
            <a:fillRect/>
          </a:stretch>
        </p:blipFill>
        <p:spPr>
          <a:xfrm>
            <a:off x="4949268" y="969264"/>
            <a:ext cx="1065942" cy="3051892"/>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46545" y="3831750"/>
            <a:ext cx="2743200" cy="2834640"/>
          </a:xfrm>
          <a:prstGeom prst="rect">
            <a:avLst/>
          </a:prstGeom>
        </p:spPr>
      </p:pic>
      <p:pic>
        <p:nvPicPr>
          <p:cNvPr id="7" name="Picture 6"/>
          <p:cNvPicPr>
            <a:picLocks noChangeAspect="1"/>
          </p:cNvPicPr>
          <p:nvPr/>
        </p:nvPicPr>
        <p:blipFill>
          <a:blip r:embed="rId7"/>
          <a:stretch>
            <a:fillRect/>
          </a:stretch>
        </p:blipFill>
        <p:spPr>
          <a:xfrm>
            <a:off x="616945" y="3958299"/>
            <a:ext cx="4225988" cy="2659133"/>
          </a:xfrm>
          <a:prstGeom prst="rect">
            <a:avLst/>
          </a:prstGeom>
        </p:spPr>
      </p:pic>
      <p:sp>
        <p:nvSpPr>
          <p:cNvPr id="8" name="TextBox 7"/>
          <p:cNvSpPr txBox="1"/>
          <p:nvPr/>
        </p:nvSpPr>
        <p:spPr>
          <a:xfrm>
            <a:off x="8945697" y="599932"/>
            <a:ext cx="2644048" cy="369332"/>
          </a:xfrm>
          <a:prstGeom prst="rect">
            <a:avLst/>
          </a:prstGeom>
          <a:noFill/>
        </p:spPr>
        <p:txBody>
          <a:bodyPr wrap="square" rtlCol="0">
            <a:spAutoFit/>
          </a:bodyPr>
          <a:lstStyle/>
          <a:p>
            <a:pPr algn="r"/>
            <a:r>
              <a:rPr lang="en-US" dirty="0" smtClean="0"/>
              <a:t>De La Rue</a:t>
            </a:r>
            <a:endParaRPr lang="en-US" dirty="0"/>
          </a:p>
        </p:txBody>
      </p:sp>
    </p:spTree>
    <p:extLst>
      <p:ext uri="{BB962C8B-B14F-4D97-AF65-F5344CB8AC3E}">
        <p14:creationId xmlns:p14="http://schemas.microsoft.com/office/powerpoint/2010/main" val="40547055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16945" y="440675"/>
            <a:ext cx="10972800" cy="1897655"/>
          </a:xfrm>
        </p:spPr>
        <p:txBody>
          <a:bodyPr>
            <a:normAutofit/>
          </a:bodyPr>
          <a:lstStyle/>
          <a:p>
            <a:pPr algn="l"/>
            <a:r>
              <a:rPr lang="en-US" sz="3200" dirty="0" smtClean="0">
                <a:latin typeface="Yu Gothic UI Semibold" panose="020B0700000000000000" pitchFamily="34" charset="-128"/>
                <a:ea typeface="Yu Gothic UI Semibold" panose="020B0700000000000000" pitchFamily="34" charset="-128"/>
              </a:rPr>
              <a:t>Stanley Gibbons type “</a:t>
            </a:r>
            <a:r>
              <a:rPr lang="en-US" sz="3200" dirty="0" err="1" smtClean="0">
                <a:latin typeface="Yu Gothic UI Semibold" panose="020B0700000000000000" pitchFamily="34" charset="-128"/>
                <a:ea typeface="Yu Gothic UI Semibold" panose="020B0700000000000000" pitchFamily="34" charset="-128"/>
              </a:rPr>
              <a:t>i</a:t>
            </a:r>
            <a:r>
              <a:rPr lang="en-US" sz="3200" dirty="0" smtClean="0">
                <a:latin typeface="Yu Gothic UI Semibold" panose="020B0700000000000000" pitchFamily="34" charset="-128"/>
                <a:ea typeface="Yu Gothic UI Semibold" panose="020B0700000000000000" pitchFamily="34" charset="-128"/>
              </a:rPr>
              <a:t>” dash by turret</a:t>
            </a:r>
            <a:endParaRPr lang="en-US" sz="3200" dirty="0">
              <a:latin typeface="Yu Gothic UI Semibold" panose="020B0700000000000000" pitchFamily="34" charset="-128"/>
              <a:ea typeface="Yu Gothic UI Semibold" panose="020B0700000000000000" pitchFamily="34" charset="-128"/>
            </a:endParaRPr>
          </a:p>
        </p:txBody>
      </p:sp>
      <p:sp>
        <p:nvSpPr>
          <p:cNvPr id="6" name="Slide Number Placeholder 5"/>
          <p:cNvSpPr>
            <a:spLocks noGrp="1"/>
          </p:cNvSpPr>
          <p:nvPr>
            <p:ph type="sldNum" sz="quarter" idx="12"/>
          </p:nvPr>
        </p:nvSpPr>
        <p:spPr>
          <a:xfrm>
            <a:off x="9205511" y="6301265"/>
            <a:ext cx="2743200" cy="365125"/>
          </a:xfrm>
        </p:spPr>
        <p:txBody>
          <a:bodyPr/>
          <a:lstStyle/>
          <a:p>
            <a:fld id="{6FE01F69-80C7-4419-A44F-BF497DF53401}" type="slidenum">
              <a:rPr lang="en-US" smtClean="0">
                <a:solidFill>
                  <a:schemeClr val="tx1"/>
                </a:solidFill>
              </a:rPr>
              <a:t>43</a:t>
            </a:fld>
            <a:endParaRPr lang="en-US" dirty="0">
              <a:solidFill>
                <a:schemeClr val="tx1"/>
              </a:solidFill>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8924" y="969264"/>
            <a:ext cx="8074152" cy="4919472"/>
          </a:xfrm>
          <a:prstGeom prst="rect">
            <a:avLst/>
          </a:prstGeom>
        </p:spPr>
      </p:pic>
      <p:pic>
        <p:nvPicPr>
          <p:cNvPr id="4" name="Picture 3"/>
          <p:cNvPicPr>
            <a:picLocks noChangeAspect="1"/>
          </p:cNvPicPr>
          <p:nvPr/>
        </p:nvPicPr>
        <p:blipFill>
          <a:blip r:embed="rId6"/>
          <a:stretch>
            <a:fillRect/>
          </a:stretch>
        </p:blipFill>
        <p:spPr>
          <a:xfrm>
            <a:off x="2146223" y="1927953"/>
            <a:ext cx="1500360" cy="4555874"/>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48775" y="3831750"/>
            <a:ext cx="2743200" cy="2834640"/>
          </a:xfrm>
          <a:prstGeom prst="rect">
            <a:avLst/>
          </a:prstGeom>
        </p:spPr>
      </p:pic>
      <p:graphicFrame>
        <p:nvGraphicFramePr>
          <p:cNvPr id="9" name="Object 8"/>
          <p:cNvGraphicFramePr>
            <a:graphicFrameLocks noChangeAspect="1"/>
          </p:cNvGraphicFramePr>
          <p:nvPr>
            <p:extLst>
              <p:ext uri="{D42A27DB-BD31-4B8C-83A1-F6EECF244321}">
                <p14:modId xmlns:p14="http://schemas.microsoft.com/office/powerpoint/2010/main" val="2490506589"/>
              </p:ext>
            </p:extLst>
          </p:nvPr>
        </p:nvGraphicFramePr>
        <p:xfrm>
          <a:off x="6039557" y="969264"/>
          <a:ext cx="5550188" cy="1645354"/>
        </p:xfrm>
        <a:graphic>
          <a:graphicData uri="http://schemas.openxmlformats.org/presentationml/2006/ole">
            <mc:AlternateContent xmlns:mc="http://schemas.openxmlformats.org/markup-compatibility/2006">
              <mc:Choice xmlns:v="urn:schemas-microsoft-com:vml" Requires="v">
                <p:oleObj spid="_x0000_s7285" r:id="rId8" imgW="9168120" imgH="2717280" progId="">
                  <p:embed/>
                </p:oleObj>
              </mc:Choice>
              <mc:Fallback>
                <p:oleObj r:id="rId8" imgW="9168120" imgH="2717280" progId="">
                  <p:embed/>
                  <p:pic>
                    <p:nvPicPr>
                      <p:cNvPr id="0" name=""/>
                      <p:cNvPicPr/>
                      <p:nvPr/>
                    </p:nvPicPr>
                    <p:blipFill>
                      <a:blip r:embed="rId9"/>
                      <a:stretch>
                        <a:fillRect/>
                      </a:stretch>
                    </p:blipFill>
                    <p:spPr>
                      <a:xfrm>
                        <a:off x="6039557" y="969264"/>
                        <a:ext cx="5550188" cy="1645354"/>
                      </a:xfrm>
                      <a:prstGeom prst="rect">
                        <a:avLst/>
                      </a:prstGeom>
                    </p:spPr>
                  </p:pic>
                </p:oleObj>
              </mc:Fallback>
            </mc:AlternateContent>
          </a:graphicData>
        </a:graphic>
      </p:graphicFrame>
      <p:sp>
        <p:nvSpPr>
          <p:cNvPr id="8" name="TextBox 7"/>
          <p:cNvSpPr txBox="1"/>
          <p:nvPr/>
        </p:nvSpPr>
        <p:spPr>
          <a:xfrm>
            <a:off x="8945697" y="599932"/>
            <a:ext cx="2644048" cy="369332"/>
          </a:xfrm>
          <a:prstGeom prst="rect">
            <a:avLst/>
          </a:prstGeom>
          <a:noFill/>
        </p:spPr>
        <p:txBody>
          <a:bodyPr wrap="square" rtlCol="0">
            <a:spAutoFit/>
          </a:bodyPr>
          <a:lstStyle/>
          <a:p>
            <a:pPr algn="r"/>
            <a:r>
              <a:rPr lang="en-US" dirty="0" smtClean="0"/>
              <a:t>De La Rue</a:t>
            </a:r>
            <a:endParaRPr lang="en-US" dirty="0"/>
          </a:p>
        </p:txBody>
      </p:sp>
    </p:spTree>
    <p:extLst>
      <p:ext uri="{BB962C8B-B14F-4D97-AF65-F5344CB8AC3E}">
        <p14:creationId xmlns:p14="http://schemas.microsoft.com/office/powerpoint/2010/main" val="434168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16945" y="440675"/>
            <a:ext cx="10972800" cy="1897655"/>
          </a:xfrm>
        </p:spPr>
        <p:txBody>
          <a:bodyPr>
            <a:normAutofit/>
          </a:bodyPr>
          <a:lstStyle/>
          <a:p>
            <a:pPr algn="l"/>
            <a:r>
              <a:rPr lang="en-US" sz="3200" dirty="0" smtClean="0">
                <a:latin typeface="Yu Gothic UI Semibold" panose="020B0700000000000000" pitchFamily="34" charset="-128"/>
                <a:ea typeface="Yu Gothic UI Semibold" panose="020B0700000000000000" pitchFamily="34" charset="-128"/>
              </a:rPr>
              <a:t>Stanley Gibbons type “j” damaged turret</a:t>
            </a:r>
            <a:endParaRPr lang="en-US" sz="3200" dirty="0">
              <a:latin typeface="Yu Gothic UI Semibold" panose="020B0700000000000000" pitchFamily="34" charset="-128"/>
              <a:ea typeface="Yu Gothic UI Semibold" panose="020B0700000000000000" pitchFamily="34" charset="-128"/>
            </a:endParaRPr>
          </a:p>
        </p:txBody>
      </p:sp>
      <p:sp>
        <p:nvSpPr>
          <p:cNvPr id="6" name="Slide Number Placeholder 5"/>
          <p:cNvSpPr>
            <a:spLocks noGrp="1"/>
          </p:cNvSpPr>
          <p:nvPr>
            <p:ph type="sldNum" sz="quarter" idx="12"/>
          </p:nvPr>
        </p:nvSpPr>
        <p:spPr>
          <a:xfrm>
            <a:off x="9205511" y="6301265"/>
            <a:ext cx="2743200" cy="365125"/>
          </a:xfrm>
        </p:spPr>
        <p:txBody>
          <a:bodyPr/>
          <a:lstStyle/>
          <a:p>
            <a:fld id="{6FE01F69-80C7-4419-A44F-BF497DF53401}" type="slidenum">
              <a:rPr lang="en-US" smtClean="0">
                <a:solidFill>
                  <a:schemeClr val="tx1"/>
                </a:solidFill>
              </a:rPr>
              <a:t>44</a:t>
            </a:fld>
            <a:endParaRPr lang="en-US" dirty="0">
              <a:solidFill>
                <a:schemeClr val="tx1"/>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8924" y="969264"/>
            <a:ext cx="8074152" cy="4919472"/>
          </a:xfrm>
          <a:prstGeom prst="rect">
            <a:avLst/>
          </a:prstGeom>
        </p:spPr>
      </p:pic>
      <p:pic>
        <p:nvPicPr>
          <p:cNvPr id="4" name="Picture 3"/>
          <p:cNvPicPr>
            <a:picLocks noChangeAspect="1"/>
          </p:cNvPicPr>
          <p:nvPr/>
        </p:nvPicPr>
        <p:blipFill>
          <a:blip r:embed="rId5"/>
          <a:stretch>
            <a:fillRect/>
          </a:stretch>
        </p:blipFill>
        <p:spPr>
          <a:xfrm>
            <a:off x="2058925" y="2445745"/>
            <a:ext cx="1576641" cy="3758532"/>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46545" y="3831750"/>
            <a:ext cx="2743200" cy="2834640"/>
          </a:xfrm>
          <a:prstGeom prst="rect">
            <a:avLst/>
          </a:prstGeom>
        </p:spPr>
      </p:pic>
      <p:sp>
        <p:nvSpPr>
          <p:cNvPr id="8" name="TextBox 7"/>
          <p:cNvSpPr txBox="1"/>
          <p:nvPr/>
        </p:nvSpPr>
        <p:spPr>
          <a:xfrm>
            <a:off x="8945697" y="599932"/>
            <a:ext cx="2644048" cy="369332"/>
          </a:xfrm>
          <a:prstGeom prst="rect">
            <a:avLst/>
          </a:prstGeom>
          <a:noFill/>
        </p:spPr>
        <p:txBody>
          <a:bodyPr wrap="square" rtlCol="0">
            <a:spAutoFit/>
          </a:bodyPr>
          <a:lstStyle/>
          <a:p>
            <a:pPr algn="r"/>
            <a:r>
              <a:rPr lang="en-US" dirty="0" smtClean="0"/>
              <a:t>Waterlow</a:t>
            </a:r>
            <a:endParaRPr lang="en-US" dirty="0"/>
          </a:p>
        </p:txBody>
      </p:sp>
      <p:pic>
        <p:nvPicPr>
          <p:cNvPr id="9" name="Picture 8"/>
          <p:cNvPicPr>
            <a:picLocks noChangeAspect="1"/>
          </p:cNvPicPr>
          <p:nvPr/>
        </p:nvPicPr>
        <p:blipFill>
          <a:blip r:embed="rId7"/>
          <a:stretch>
            <a:fillRect/>
          </a:stretch>
        </p:blipFill>
        <p:spPr>
          <a:xfrm>
            <a:off x="8325615" y="969264"/>
            <a:ext cx="3264131" cy="2084832"/>
          </a:xfrm>
          <a:prstGeom prst="rect">
            <a:avLst/>
          </a:prstGeom>
        </p:spPr>
      </p:pic>
    </p:spTree>
    <p:extLst>
      <p:ext uri="{BB962C8B-B14F-4D97-AF65-F5344CB8AC3E}">
        <p14:creationId xmlns:p14="http://schemas.microsoft.com/office/powerpoint/2010/main" val="19414896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16945" y="440675"/>
            <a:ext cx="10972800" cy="1897655"/>
          </a:xfrm>
        </p:spPr>
        <p:txBody>
          <a:bodyPr>
            <a:normAutofit/>
          </a:bodyPr>
          <a:lstStyle/>
          <a:p>
            <a:pPr algn="l"/>
            <a:r>
              <a:rPr lang="en-US" sz="3200" dirty="0" smtClean="0">
                <a:latin typeface="Yu Gothic UI Semibold" panose="020B0700000000000000" pitchFamily="34" charset="-128"/>
                <a:ea typeface="Yu Gothic UI Semibold" panose="020B0700000000000000" pitchFamily="34" charset="-128"/>
              </a:rPr>
              <a:t>Stanley Gibbons type “k” kite and vertical log</a:t>
            </a:r>
            <a:endParaRPr lang="en-US" sz="3200" dirty="0">
              <a:latin typeface="Yu Gothic UI Semibold" panose="020B0700000000000000" pitchFamily="34" charset="-128"/>
              <a:ea typeface="Yu Gothic UI Semibold" panose="020B0700000000000000" pitchFamily="34" charset="-128"/>
            </a:endParaRPr>
          </a:p>
        </p:txBody>
      </p:sp>
      <p:sp>
        <p:nvSpPr>
          <p:cNvPr id="6" name="Slide Number Placeholder 5"/>
          <p:cNvSpPr>
            <a:spLocks noGrp="1"/>
          </p:cNvSpPr>
          <p:nvPr>
            <p:ph type="sldNum" sz="quarter" idx="12"/>
          </p:nvPr>
        </p:nvSpPr>
        <p:spPr>
          <a:xfrm>
            <a:off x="9205511" y="6301265"/>
            <a:ext cx="2743200" cy="365125"/>
          </a:xfrm>
        </p:spPr>
        <p:txBody>
          <a:bodyPr/>
          <a:lstStyle/>
          <a:p>
            <a:fld id="{6FE01F69-80C7-4419-A44F-BF497DF53401}" type="slidenum">
              <a:rPr lang="en-US" smtClean="0">
                <a:solidFill>
                  <a:schemeClr val="tx1"/>
                </a:solidFill>
              </a:rPr>
              <a:t>45</a:t>
            </a:fld>
            <a:endParaRPr lang="en-US" dirty="0">
              <a:solidFill>
                <a:schemeClr val="tx1"/>
              </a:solidFill>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8924" y="969264"/>
            <a:ext cx="8074152" cy="4919472"/>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46545" y="3831750"/>
            <a:ext cx="2743200" cy="2834640"/>
          </a:xfrm>
          <a:prstGeom prst="rect">
            <a:avLst/>
          </a:prstGeom>
        </p:spPr>
      </p:pic>
      <p:sp>
        <p:nvSpPr>
          <p:cNvPr id="9" name="TextBox 8"/>
          <p:cNvSpPr txBox="1"/>
          <p:nvPr/>
        </p:nvSpPr>
        <p:spPr>
          <a:xfrm>
            <a:off x="8945697" y="599932"/>
            <a:ext cx="2644048" cy="369332"/>
          </a:xfrm>
          <a:prstGeom prst="rect">
            <a:avLst/>
          </a:prstGeom>
          <a:noFill/>
        </p:spPr>
        <p:txBody>
          <a:bodyPr wrap="square" rtlCol="0">
            <a:spAutoFit/>
          </a:bodyPr>
          <a:lstStyle/>
          <a:p>
            <a:pPr algn="r"/>
            <a:r>
              <a:rPr lang="en-US" dirty="0" smtClean="0"/>
              <a:t>Waterlow</a:t>
            </a:r>
            <a:endParaRPr lang="en-US" dirty="0"/>
          </a:p>
        </p:txBody>
      </p:sp>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58419" y="969264"/>
            <a:ext cx="4135917" cy="2586284"/>
          </a:xfrm>
          <a:prstGeom prst="rect">
            <a:avLst/>
          </a:prstGeom>
        </p:spPr>
      </p:pic>
      <p:graphicFrame>
        <p:nvGraphicFramePr>
          <p:cNvPr id="13" name="Object 12"/>
          <p:cNvGraphicFramePr>
            <a:graphicFrameLocks noChangeAspect="1"/>
          </p:cNvGraphicFramePr>
          <p:nvPr>
            <p:extLst>
              <p:ext uri="{D42A27DB-BD31-4B8C-83A1-F6EECF244321}">
                <p14:modId xmlns:p14="http://schemas.microsoft.com/office/powerpoint/2010/main" val="1812336090"/>
              </p:ext>
            </p:extLst>
          </p:nvPr>
        </p:nvGraphicFramePr>
        <p:xfrm>
          <a:off x="2058923" y="2466305"/>
          <a:ext cx="4099505" cy="2898910"/>
        </p:xfrm>
        <a:graphic>
          <a:graphicData uri="http://schemas.openxmlformats.org/presentationml/2006/ole">
            <mc:AlternateContent xmlns:mc="http://schemas.openxmlformats.org/markup-compatibility/2006">
              <mc:Choice xmlns:v="urn:schemas-microsoft-com:vml" Requires="v">
                <p:oleObj spid="_x0000_s32786" r:id="rId8" imgW="1350000" imgH="1039320" progId="">
                  <p:embed/>
                </p:oleObj>
              </mc:Choice>
              <mc:Fallback>
                <p:oleObj r:id="rId8" imgW="1350000" imgH="1039320" progId="">
                  <p:embed/>
                  <p:pic>
                    <p:nvPicPr>
                      <p:cNvPr id="0" name=""/>
                      <p:cNvPicPr/>
                      <p:nvPr/>
                    </p:nvPicPr>
                    <p:blipFill>
                      <a:blip r:embed="rId9"/>
                      <a:stretch>
                        <a:fillRect/>
                      </a:stretch>
                    </p:blipFill>
                    <p:spPr>
                      <a:xfrm>
                        <a:off x="2058923" y="2466305"/>
                        <a:ext cx="4099505" cy="2898910"/>
                      </a:xfrm>
                      <a:prstGeom prst="rect">
                        <a:avLst/>
                      </a:prstGeom>
                    </p:spPr>
                  </p:pic>
                </p:oleObj>
              </mc:Fallback>
            </mc:AlternateContent>
          </a:graphicData>
        </a:graphic>
      </p:graphicFrame>
      <p:pic>
        <p:nvPicPr>
          <p:cNvPr id="5" name="Picture 4"/>
          <p:cNvPicPr>
            <a:picLocks noChangeAspect="1"/>
          </p:cNvPicPr>
          <p:nvPr/>
        </p:nvPicPr>
        <p:blipFill>
          <a:blip r:embed="rId10"/>
          <a:stretch>
            <a:fillRect/>
          </a:stretch>
        </p:blipFill>
        <p:spPr>
          <a:xfrm>
            <a:off x="3138881" y="5111827"/>
            <a:ext cx="1464126" cy="871352"/>
          </a:xfrm>
          <a:prstGeom prst="rect">
            <a:avLst/>
          </a:prstGeom>
        </p:spPr>
      </p:pic>
    </p:spTree>
    <p:extLst>
      <p:ext uri="{BB962C8B-B14F-4D97-AF65-F5344CB8AC3E}">
        <p14:creationId xmlns:p14="http://schemas.microsoft.com/office/powerpoint/2010/main" val="36484450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16945" y="440675"/>
            <a:ext cx="10972800" cy="1897655"/>
          </a:xfrm>
        </p:spPr>
        <p:txBody>
          <a:bodyPr>
            <a:normAutofit/>
          </a:bodyPr>
          <a:lstStyle/>
          <a:p>
            <a:pPr algn="l"/>
            <a:r>
              <a:rPr lang="en-US" sz="3200" dirty="0" smtClean="0">
                <a:latin typeface="Yu Gothic UI Semibold" panose="020B0700000000000000" pitchFamily="34" charset="-128"/>
                <a:ea typeface="Yu Gothic UI Semibold" panose="020B0700000000000000" pitchFamily="34" charset="-128"/>
              </a:rPr>
              <a:t>Stanley Gibbons type “l” kite and horizontal log</a:t>
            </a:r>
            <a:endParaRPr lang="en-US" sz="3200" dirty="0">
              <a:latin typeface="Yu Gothic UI Semibold" panose="020B0700000000000000" pitchFamily="34" charset="-128"/>
              <a:ea typeface="Yu Gothic UI Semibold" panose="020B0700000000000000" pitchFamily="34" charset="-128"/>
            </a:endParaRPr>
          </a:p>
        </p:txBody>
      </p:sp>
      <p:sp>
        <p:nvSpPr>
          <p:cNvPr id="6" name="Slide Number Placeholder 5"/>
          <p:cNvSpPr>
            <a:spLocks noGrp="1"/>
          </p:cNvSpPr>
          <p:nvPr>
            <p:ph type="sldNum" sz="quarter" idx="12"/>
          </p:nvPr>
        </p:nvSpPr>
        <p:spPr>
          <a:xfrm>
            <a:off x="9205511" y="6301265"/>
            <a:ext cx="2743200" cy="365125"/>
          </a:xfrm>
        </p:spPr>
        <p:txBody>
          <a:bodyPr/>
          <a:lstStyle/>
          <a:p>
            <a:fld id="{6FE01F69-80C7-4419-A44F-BF497DF53401}" type="slidenum">
              <a:rPr lang="en-US" smtClean="0">
                <a:solidFill>
                  <a:schemeClr val="tx1"/>
                </a:solidFill>
              </a:rPr>
              <a:t>46</a:t>
            </a:fld>
            <a:endParaRPr lang="en-US" dirty="0">
              <a:solidFill>
                <a:schemeClr val="tx1"/>
              </a:solidFill>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8924" y="969264"/>
            <a:ext cx="8074152" cy="4919472"/>
          </a:xfrm>
          <a:prstGeom prst="rect">
            <a:avLst/>
          </a:prstGeom>
        </p:spPr>
      </p:pic>
      <p:graphicFrame>
        <p:nvGraphicFramePr>
          <p:cNvPr id="4" name="Object 3"/>
          <p:cNvGraphicFramePr>
            <a:graphicFrameLocks noChangeAspect="1"/>
          </p:cNvGraphicFramePr>
          <p:nvPr>
            <p:extLst>
              <p:ext uri="{D42A27DB-BD31-4B8C-83A1-F6EECF244321}">
                <p14:modId xmlns:p14="http://schemas.microsoft.com/office/powerpoint/2010/main" val="2594054628"/>
              </p:ext>
            </p:extLst>
          </p:nvPr>
        </p:nvGraphicFramePr>
        <p:xfrm>
          <a:off x="2058924" y="3216924"/>
          <a:ext cx="4275776" cy="2401677"/>
        </p:xfrm>
        <a:graphic>
          <a:graphicData uri="http://schemas.openxmlformats.org/presentationml/2006/ole">
            <mc:AlternateContent xmlns:mc="http://schemas.openxmlformats.org/markup-compatibility/2006">
              <mc:Choice xmlns:v="urn:schemas-microsoft-com:vml" Requires="v">
                <p:oleObj spid="_x0000_s1169" r:id="rId6" imgW="1429200" imgH="807480" progId="">
                  <p:embed/>
                </p:oleObj>
              </mc:Choice>
              <mc:Fallback>
                <p:oleObj r:id="rId6" imgW="1429200" imgH="807480" progId="">
                  <p:embed/>
                  <p:pic>
                    <p:nvPicPr>
                      <p:cNvPr id="0" name=""/>
                      <p:cNvPicPr/>
                      <p:nvPr/>
                    </p:nvPicPr>
                    <p:blipFill>
                      <a:blip r:embed="rId7"/>
                      <a:stretch>
                        <a:fillRect/>
                      </a:stretch>
                    </p:blipFill>
                    <p:spPr>
                      <a:xfrm>
                        <a:off x="2058924" y="3216924"/>
                        <a:ext cx="4275776" cy="2401677"/>
                      </a:xfrm>
                      <a:prstGeom prst="rect">
                        <a:avLst/>
                      </a:prstGeom>
                    </p:spPr>
                  </p:pic>
                </p:oleObj>
              </mc:Fallback>
            </mc:AlternateContent>
          </a:graphicData>
        </a:graphic>
      </p:graphicFrame>
      <p:pic>
        <p:nvPicPr>
          <p:cNvPr id="5" name="Picture 4"/>
          <p:cNvPicPr>
            <a:picLocks noChangeAspect="1"/>
          </p:cNvPicPr>
          <p:nvPr/>
        </p:nvPicPr>
        <p:blipFill>
          <a:blip r:embed="rId8"/>
          <a:stretch>
            <a:fillRect/>
          </a:stretch>
        </p:blipFill>
        <p:spPr>
          <a:xfrm>
            <a:off x="3635567" y="5598223"/>
            <a:ext cx="1400304" cy="752776"/>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46545" y="3831750"/>
            <a:ext cx="2743200" cy="2834640"/>
          </a:xfrm>
          <a:prstGeom prst="rect">
            <a:avLst/>
          </a:prstGeom>
        </p:spPr>
      </p:pic>
      <p:pic>
        <p:nvPicPr>
          <p:cNvPr id="8" name="Picture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20454" y="969263"/>
            <a:ext cx="4169292" cy="2589185"/>
          </a:xfrm>
          <a:prstGeom prst="rect">
            <a:avLst/>
          </a:prstGeom>
        </p:spPr>
      </p:pic>
      <p:sp>
        <p:nvSpPr>
          <p:cNvPr id="9" name="TextBox 8"/>
          <p:cNvSpPr txBox="1"/>
          <p:nvPr/>
        </p:nvSpPr>
        <p:spPr>
          <a:xfrm>
            <a:off x="8945697" y="599932"/>
            <a:ext cx="2644048" cy="369332"/>
          </a:xfrm>
          <a:prstGeom prst="rect">
            <a:avLst/>
          </a:prstGeom>
          <a:noFill/>
        </p:spPr>
        <p:txBody>
          <a:bodyPr wrap="square" rtlCol="0">
            <a:spAutoFit/>
          </a:bodyPr>
          <a:lstStyle/>
          <a:p>
            <a:pPr algn="r"/>
            <a:r>
              <a:rPr lang="en-US" dirty="0" smtClean="0"/>
              <a:t>Waterlow</a:t>
            </a:r>
            <a:endParaRPr lang="en-US" dirty="0"/>
          </a:p>
        </p:txBody>
      </p:sp>
    </p:spTree>
    <p:extLst>
      <p:ext uri="{BB962C8B-B14F-4D97-AF65-F5344CB8AC3E}">
        <p14:creationId xmlns:p14="http://schemas.microsoft.com/office/powerpoint/2010/main" val="19459896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16945" y="440675"/>
            <a:ext cx="10972800" cy="1897655"/>
          </a:xfrm>
        </p:spPr>
        <p:txBody>
          <a:bodyPr>
            <a:normAutofit/>
          </a:bodyPr>
          <a:lstStyle/>
          <a:p>
            <a:pPr algn="l"/>
            <a:r>
              <a:rPr lang="en-US" sz="3200" dirty="0" smtClean="0">
                <a:latin typeface="Yu Gothic UI Semibold" panose="020B0700000000000000" pitchFamily="34" charset="-128"/>
                <a:ea typeface="Yu Gothic UI Semibold" panose="020B0700000000000000" pitchFamily="34" charset="-128"/>
              </a:rPr>
              <a:t>Stanley Gibbons type “m” bird by turret</a:t>
            </a:r>
            <a:endParaRPr lang="en-US" sz="3200" dirty="0">
              <a:latin typeface="Yu Gothic UI Semibold" panose="020B0700000000000000" pitchFamily="34" charset="-128"/>
              <a:ea typeface="Yu Gothic UI Semibold" panose="020B0700000000000000" pitchFamily="34" charset="-128"/>
            </a:endParaRPr>
          </a:p>
        </p:txBody>
      </p:sp>
      <p:sp>
        <p:nvSpPr>
          <p:cNvPr id="6" name="Slide Number Placeholder 5"/>
          <p:cNvSpPr>
            <a:spLocks noGrp="1"/>
          </p:cNvSpPr>
          <p:nvPr>
            <p:ph type="sldNum" sz="quarter" idx="12"/>
          </p:nvPr>
        </p:nvSpPr>
        <p:spPr>
          <a:xfrm>
            <a:off x="9205511" y="6301265"/>
            <a:ext cx="2743200" cy="365125"/>
          </a:xfrm>
        </p:spPr>
        <p:txBody>
          <a:bodyPr/>
          <a:lstStyle/>
          <a:p>
            <a:fld id="{6FE01F69-80C7-4419-A44F-BF497DF53401}" type="slidenum">
              <a:rPr lang="en-US" smtClean="0">
                <a:solidFill>
                  <a:schemeClr val="tx1"/>
                </a:solidFill>
              </a:rPr>
              <a:t>47</a:t>
            </a:fld>
            <a:endParaRPr lang="en-US" dirty="0">
              <a:solidFill>
                <a:schemeClr val="tx1"/>
              </a:solidFill>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8924" y="969264"/>
            <a:ext cx="8074152" cy="4919472"/>
          </a:xfrm>
          <a:prstGeom prst="rect">
            <a:avLst/>
          </a:prstGeom>
        </p:spPr>
      </p:pic>
      <p:pic>
        <p:nvPicPr>
          <p:cNvPr id="4" name="Picture 3"/>
          <p:cNvPicPr>
            <a:picLocks noChangeAspect="1"/>
          </p:cNvPicPr>
          <p:nvPr/>
        </p:nvPicPr>
        <p:blipFill>
          <a:blip r:embed="rId6"/>
          <a:stretch>
            <a:fillRect/>
          </a:stretch>
        </p:blipFill>
        <p:spPr>
          <a:xfrm>
            <a:off x="2458569" y="2338330"/>
            <a:ext cx="1142339" cy="3500610"/>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46545" y="3831750"/>
            <a:ext cx="2743200" cy="2834640"/>
          </a:xfrm>
          <a:prstGeom prst="rect">
            <a:avLst/>
          </a:prstGeom>
        </p:spPr>
      </p:pic>
      <p:sp>
        <p:nvSpPr>
          <p:cNvPr id="8" name="TextBox 7"/>
          <p:cNvSpPr txBox="1"/>
          <p:nvPr/>
        </p:nvSpPr>
        <p:spPr>
          <a:xfrm>
            <a:off x="8945697" y="599932"/>
            <a:ext cx="2644048" cy="369332"/>
          </a:xfrm>
          <a:prstGeom prst="rect">
            <a:avLst/>
          </a:prstGeom>
          <a:noFill/>
        </p:spPr>
        <p:txBody>
          <a:bodyPr wrap="square" rtlCol="0">
            <a:spAutoFit/>
          </a:bodyPr>
          <a:lstStyle/>
          <a:p>
            <a:pPr algn="r"/>
            <a:r>
              <a:rPr lang="en-US" dirty="0" smtClean="0"/>
              <a:t>Waterlow</a:t>
            </a:r>
            <a:endParaRPr lang="en-US" dirty="0"/>
          </a:p>
        </p:txBody>
      </p:sp>
      <p:graphicFrame>
        <p:nvGraphicFramePr>
          <p:cNvPr id="9" name="Object 8"/>
          <p:cNvGraphicFramePr>
            <a:graphicFrameLocks noChangeAspect="1"/>
          </p:cNvGraphicFramePr>
          <p:nvPr>
            <p:extLst>
              <p:ext uri="{D42A27DB-BD31-4B8C-83A1-F6EECF244321}">
                <p14:modId xmlns:p14="http://schemas.microsoft.com/office/powerpoint/2010/main" val="325030689"/>
              </p:ext>
            </p:extLst>
          </p:nvPr>
        </p:nvGraphicFramePr>
        <p:xfrm>
          <a:off x="7425369" y="969264"/>
          <a:ext cx="4164376" cy="2657863"/>
        </p:xfrm>
        <a:graphic>
          <a:graphicData uri="http://schemas.openxmlformats.org/presentationml/2006/ole">
            <mc:AlternateContent xmlns:mc="http://schemas.openxmlformats.org/markup-compatibility/2006">
              <mc:Choice xmlns:v="urn:schemas-microsoft-com:vml" Requires="v">
                <p:oleObj spid="_x0000_s24645" r:id="rId8" imgW="9549000" imgH="6095160" progId="">
                  <p:embed/>
                </p:oleObj>
              </mc:Choice>
              <mc:Fallback>
                <p:oleObj r:id="rId8" imgW="9549000" imgH="6095160" progId="">
                  <p:embed/>
                  <p:pic>
                    <p:nvPicPr>
                      <p:cNvPr id="0" name=""/>
                      <p:cNvPicPr/>
                      <p:nvPr/>
                    </p:nvPicPr>
                    <p:blipFill>
                      <a:blip r:embed="rId9"/>
                      <a:stretch>
                        <a:fillRect/>
                      </a:stretch>
                    </p:blipFill>
                    <p:spPr>
                      <a:xfrm>
                        <a:off x="7425369" y="969264"/>
                        <a:ext cx="4164376" cy="2657863"/>
                      </a:xfrm>
                      <a:prstGeom prst="rect">
                        <a:avLst/>
                      </a:prstGeom>
                    </p:spPr>
                  </p:pic>
                </p:oleObj>
              </mc:Fallback>
            </mc:AlternateContent>
          </a:graphicData>
        </a:graphic>
      </p:graphicFrame>
    </p:spTree>
    <p:extLst>
      <p:ext uri="{BB962C8B-B14F-4D97-AF65-F5344CB8AC3E}">
        <p14:creationId xmlns:p14="http://schemas.microsoft.com/office/powerpoint/2010/main" val="4008749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16945" y="440675"/>
            <a:ext cx="10972800" cy="5860590"/>
          </a:xfrm>
        </p:spPr>
        <p:txBody>
          <a:bodyPr>
            <a:normAutofit/>
          </a:bodyPr>
          <a:lstStyle/>
          <a:p>
            <a:pPr algn="l"/>
            <a:r>
              <a:rPr lang="en-US" sz="3200" dirty="0" smtClean="0">
                <a:latin typeface="Yu Gothic UI Semibold" panose="020B0700000000000000" pitchFamily="34" charset="-128"/>
                <a:ea typeface="Yu Gothic UI Semibold" panose="020B0700000000000000" pitchFamily="34" charset="-128"/>
              </a:rPr>
              <a:t>The most famous constant frame variety comes from Kenya, Uganda and Tanganyika- the “line through 0,” De La Rue plate position R4/2 found on every sheet.  The three colonies combined to form one unified postal administration, releasing their first definitive set on May 1, 1935, 4 days before their Jubilee issue.</a:t>
            </a:r>
            <a:endParaRPr lang="en-US" sz="3200" dirty="0">
              <a:latin typeface="Yu Gothic UI Semibold" panose="020B0700000000000000" pitchFamily="34" charset="-128"/>
              <a:ea typeface="Yu Gothic UI Semibold" panose="020B0700000000000000" pitchFamily="34" charset="-128"/>
            </a:endParaRPr>
          </a:p>
        </p:txBody>
      </p:sp>
      <p:sp>
        <p:nvSpPr>
          <p:cNvPr id="6" name="Slide Number Placeholder 5"/>
          <p:cNvSpPr>
            <a:spLocks noGrp="1"/>
          </p:cNvSpPr>
          <p:nvPr>
            <p:ph type="sldNum" sz="quarter" idx="12"/>
          </p:nvPr>
        </p:nvSpPr>
        <p:spPr>
          <a:xfrm>
            <a:off x="9205511" y="6301265"/>
            <a:ext cx="2743200" cy="365125"/>
          </a:xfrm>
        </p:spPr>
        <p:txBody>
          <a:bodyPr/>
          <a:lstStyle/>
          <a:p>
            <a:fld id="{6FE01F69-80C7-4419-A44F-BF497DF53401}" type="slidenum">
              <a:rPr lang="en-US" smtClean="0">
                <a:solidFill>
                  <a:schemeClr val="tx1"/>
                </a:solidFill>
              </a:rPr>
              <a:t>48</a:t>
            </a:fld>
            <a:endParaRPr lang="en-US" dirty="0">
              <a:solidFill>
                <a:schemeClr val="tx1"/>
              </a:solidFill>
            </a:endParaRPr>
          </a:p>
        </p:txBody>
      </p:sp>
      <p:pic>
        <p:nvPicPr>
          <p:cNvPr id="4" name="Picture 3"/>
          <p:cNvPicPr>
            <a:picLocks noChangeAspect="1"/>
          </p:cNvPicPr>
          <p:nvPr/>
        </p:nvPicPr>
        <p:blipFill>
          <a:blip r:embed="rId5"/>
          <a:stretch>
            <a:fillRect/>
          </a:stretch>
        </p:blipFill>
        <p:spPr>
          <a:xfrm>
            <a:off x="7172493" y="3370968"/>
            <a:ext cx="2433648" cy="3295422"/>
          </a:xfrm>
          <a:prstGeom prst="rect">
            <a:avLst/>
          </a:prstGeom>
        </p:spPr>
      </p:pic>
      <p:graphicFrame>
        <p:nvGraphicFramePr>
          <p:cNvPr id="5" name="Object 4"/>
          <p:cNvGraphicFramePr>
            <a:graphicFrameLocks noChangeAspect="1"/>
          </p:cNvGraphicFramePr>
          <p:nvPr>
            <p:extLst>
              <p:ext uri="{D42A27DB-BD31-4B8C-83A1-F6EECF244321}">
                <p14:modId xmlns:p14="http://schemas.microsoft.com/office/powerpoint/2010/main" val="4036320155"/>
              </p:ext>
            </p:extLst>
          </p:nvPr>
        </p:nvGraphicFramePr>
        <p:xfrm>
          <a:off x="2572636" y="3370968"/>
          <a:ext cx="4235066" cy="2657741"/>
        </p:xfrm>
        <a:graphic>
          <a:graphicData uri="http://schemas.openxmlformats.org/presentationml/2006/ole">
            <mc:AlternateContent xmlns:mc="http://schemas.openxmlformats.org/markup-compatibility/2006">
              <mc:Choice xmlns:v="urn:schemas-microsoft-com:vml" Requires="v">
                <p:oleObj spid="_x0000_s21581" r:id="rId6" imgW="4736160" imgH="2971080" progId="">
                  <p:embed/>
                </p:oleObj>
              </mc:Choice>
              <mc:Fallback>
                <p:oleObj r:id="rId6" imgW="4736160" imgH="2971080" progId="">
                  <p:embed/>
                  <p:pic>
                    <p:nvPicPr>
                      <p:cNvPr id="0" name=""/>
                      <p:cNvPicPr/>
                      <p:nvPr/>
                    </p:nvPicPr>
                    <p:blipFill>
                      <a:blip r:embed="rId7"/>
                      <a:stretch>
                        <a:fillRect/>
                      </a:stretch>
                    </p:blipFill>
                    <p:spPr>
                      <a:xfrm>
                        <a:off x="2572636" y="3370968"/>
                        <a:ext cx="4235066" cy="2657741"/>
                      </a:xfrm>
                      <a:prstGeom prst="rect">
                        <a:avLst/>
                      </a:prstGeom>
                    </p:spPr>
                  </p:pic>
                </p:oleObj>
              </mc:Fallback>
            </mc:AlternateContent>
          </a:graphicData>
        </a:graphic>
      </p:graphicFrame>
      <p:sp>
        <p:nvSpPr>
          <p:cNvPr id="7" name="TextBox 6"/>
          <p:cNvSpPr txBox="1"/>
          <p:nvPr/>
        </p:nvSpPr>
        <p:spPr>
          <a:xfrm rot="15887984">
            <a:off x="7571469" y="3667786"/>
            <a:ext cx="699911" cy="584775"/>
          </a:xfrm>
          <a:prstGeom prst="rect">
            <a:avLst/>
          </a:prstGeom>
          <a:noFill/>
        </p:spPr>
        <p:txBody>
          <a:bodyPr wrap="square" rtlCol="0">
            <a:spAutoFit/>
          </a:bodyPr>
          <a:lstStyle/>
          <a:p>
            <a:r>
              <a:rPr lang="en-US" sz="3200" dirty="0" smtClean="0">
                <a:solidFill>
                  <a:srgbClr val="FF0000"/>
                </a:solidFill>
                <a:latin typeface="ZDingbats" panose="05000600020000020004" pitchFamily="2" charset="0"/>
              </a:rPr>
              <a:t>Ø</a:t>
            </a:r>
            <a:endParaRPr lang="en-US" sz="3200" dirty="0">
              <a:solidFill>
                <a:srgbClr val="FF0000"/>
              </a:solidFill>
            </a:endParaRPr>
          </a:p>
        </p:txBody>
      </p:sp>
      <p:sp>
        <p:nvSpPr>
          <p:cNvPr id="8" name="TextBox 7"/>
          <p:cNvSpPr txBox="1"/>
          <p:nvPr/>
        </p:nvSpPr>
        <p:spPr>
          <a:xfrm rot="15334964">
            <a:off x="5209246" y="3490314"/>
            <a:ext cx="699911" cy="584775"/>
          </a:xfrm>
          <a:prstGeom prst="rect">
            <a:avLst/>
          </a:prstGeom>
          <a:noFill/>
        </p:spPr>
        <p:txBody>
          <a:bodyPr wrap="square" rtlCol="0">
            <a:spAutoFit/>
          </a:bodyPr>
          <a:lstStyle/>
          <a:p>
            <a:r>
              <a:rPr lang="en-US" sz="3200" dirty="0" smtClean="0">
                <a:solidFill>
                  <a:srgbClr val="FF0000"/>
                </a:solidFill>
                <a:latin typeface="ZDingbats" panose="05000600020000020004" pitchFamily="2" charset="0"/>
              </a:rPr>
              <a:t>Ø</a:t>
            </a:r>
            <a:endParaRPr lang="en-US" sz="3200" dirty="0">
              <a:solidFill>
                <a:srgbClr val="FF0000"/>
              </a:solidFill>
            </a:endParaRPr>
          </a:p>
        </p:txBody>
      </p:sp>
    </p:spTree>
    <p:extLst>
      <p:ext uri="{BB962C8B-B14F-4D97-AF65-F5344CB8AC3E}">
        <p14:creationId xmlns:p14="http://schemas.microsoft.com/office/powerpoint/2010/main" val="5636019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16944" y="440674"/>
            <a:ext cx="11138053" cy="6136395"/>
          </a:xfrm>
        </p:spPr>
        <p:txBody>
          <a:bodyPr>
            <a:normAutofit/>
          </a:bodyPr>
          <a:lstStyle/>
          <a:p>
            <a:pPr algn="l"/>
            <a:r>
              <a:rPr lang="en-US" sz="3200" dirty="0" smtClean="0">
                <a:latin typeface="Yu Gothic UI Semibold" panose="020B0700000000000000" pitchFamily="34" charset="-128"/>
                <a:ea typeface="Yu Gothic UI Semibold" panose="020B0700000000000000" pitchFamily="34" charset="-128"/>
              </a:rPr>
              <a:t>The Falkland Islands value tablet re-entry, Bradbury pane position R8/1, is another sought frame variety.  Notice the thickness difference of the top/bottom rays (center image).</a:t>
            </a:r>
            <a:endParaRPr lang="en-US" sz="3200" dirty="0">
              <a:latin typeface="Yu Gothic UI Semibold" panose="020B0700000000000000" pitchFamily="34" charset="-128"/>
              <a:ea typeface="Yu Gothic UI Semibold" panose="020B0700000000000000" pitchFamily="34" charset="-128"/>
            </a:endParaRPr>
          </a:p>
        </p:txBody>
      </p:sp>
      <p:sp>
        <p:nvSpPr>
          <p:cNvPr id="6" name="Slide Number Placeholder 5"/>
          <p:cNvSpPr>
            <a:spLocks noGrp="1"/>
          </p:cNvSpPr>
          <p:nvPr>
            <p:ph type="sldNum" sz="quarter" idx="12"/>
          </p:nvPr>
        </p:nvSpPr>
        <p:spPr>
          <a:xfrm>
            <a:off x="9205511" y="6301265"/>
            <a:ext cx="2743200" cy="365125"/>
          </a:xfrm>
        </p:spPr>
        <p:txBody>
          <a:bodyPr/>
          <a:lstStyle/>
          <a:p>
            <a:fld id="{6FE01F69-80C7-4419-A44F-BF497DF53401}" type="slidenum">
              <a:rPr lang="en-US" smtClean="0">
                <a:solidFill>
                  <a:schemeClr val="tx1"/>
                </a:solidFill>
              </a:rPr>
              <a:t>49</a:t>
            </a:fld>
            <a:endParaRPr lang="en-US" dirty="0">
              <a:solidFill>
                <a:schemeClr val="tx1"/>
              </a:solidFill>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57087" y="2628282"/>
            <a:ext cx="5354692" cy="3439869"/>
          </a:xfrm>
          <a:prstGeom prst="rect">
            <a:avLst/>
          </a:prstGeom>
        </p:spPr>
      </p:pic>
      <p:sp>
        <p:nvSpPr>
          <p:cNvPr id="7" name="TextBox 6"/>
          <p:cNvSpPr txBox="1"/>
          <p:nvPr/>
        </p:nvSpPr>
        <p:spPr>
          <a:xfrm rot="15887984">
            <a:off x="6158919" y="5445406"/>
            <a:ext cx="699911" cy="584775"/>
          </a:xfrm>
          <a:prstGeom prst="rect">
            <a:avLst/>
          </a:prstGeom>
          <a:noFill/>
        </p:spPr>
        <p:txBody>
          <a:bodyPr wrap="square" rtlCol="0">
            <a:spAutoFit/>
          </a:bodyPr>
          <a:lstStyle/>
          <a:p>
            <a:r>
              <a:rPr lang="en-US" sz="3200" dirty="0" smtClean="0">
                <a:solidFill>
                  <a:srgbClr val="FF0000"/>
                </a:solidFill>
                <a:latin typeface="ZDingbats" panose="05000600020000020004" pitchFamily="2" charset="0"/>
              </a:rPr>
              <a:t>Ø</a:t>
            </a:r>
            <a:endParaRPr lang="en-US" sz="3200" dirty="0">
              <a:solidFill>
                <a:srgbClr val="FF0000"/>
              </a:solidFill>
            </a:endParaRP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02321" y="2119367"/>
            <a:ext cx="1507167" cy="4457701"/>
          </a:xfrm>
          <a:prstGeom prst="rect">
            <a:avLst/>
          </a:prstGeom>
        </p:spPr>
      </p:pic>
      <p:sp>
        <p:nvSpPr>
          <p:cNvPr id="13" name="TextBox 12"/>
          <p:cNvSpPr txBox="1"/>
          <p:nvPr/>
        </p:nvSpPr>
        <p:spPr>
          <a:xfrm rot="15887984">
            <a:off x="4683045" y="5909664"/>
            <a:ext cx="699911" cy="584775"/>
          </a:xfrm>
          <a:prstGeom prst="rect">
            <a:avLst/>
          </a:prstGeom>
          <a:noFill/>
        </p:spPr>
        <p:txBody>
          <a:bodyPr wrap="square" rtlCol="0">
            <a:spAutoFit/>
          </a:bodyPr>
          <a:lstStyle/>
          <a:p>
            <a:r>
              <a:rPr lang="en-US" sz="3200" dirty="0" smtClean="0">
                <a:solidFill>
                  <a:srgbClr val="FF0000"/>
                </a:solidFill>
                <a:latin typeface="ZDingbats" panose="05000600020000020004" pitchFamily="2" charset="0"/>
              </a:rPr>
              <a:t>Ø</a:t>
            </a:r>
            <a:endParaRPr lang="en-US" sz="3200" dirty="0">
              <a:solidFill>
                <a:srgbClr val="FF0000"/>
              </a:solidFill>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2561388321"/>
              </p:ext>
            </p:extLst>
          </p:nvPr>
        </p:nvGraphicFramePr>
        <p:xfrm>
          <a:off x="616944" y="2119368"/>
          <a:ext cx="3837779" cy="4457701"/>
        </p:xfrm>
        <a:graphic>
          <a:graphicData uri="http://schemas.openxmlformats.org/presentationml/2006/ole">
            <mc:AlternateContent xmlns:mc="http://schemas.openxmlformats.org/markup-compatibility/2006">
              <mc:Choice xmlns:v="urn:schemas-microsoft-com:vml" Requires="v">
                <p:oleObj spid="_x0000_s29725" r:id="rId7" imgW="3072960" imgH="3441240" progId="">
                  <p:embed/>
                </p:oleObj>
              </mc:Choice>
              <mc:Fallback>
                <p:oleObj r:id="rId7" imgW="3072960" imgH="3441240" progId="">
                  <p:embed/>
                  <p:pic>
                    <p:nvPicPr>
                      <p:cNvPr id="0" name=""/>
                      <p:cNvPicPr/>
                      <p:nvPr/>
                    </p:nvPicPr>
                    <p:blipFill>
                      <a:blip r:embed="rId8"/>
                      <a:stretch>
                        <a:fillRect/>
                      </a:stretch>
                    </p:blipFill>
                    <p:spPr>
                      <a:xfrm>
                        <a:off x="616944" y="2119368"/>
                        <a:ext cx="3837779" cy="4457701"/>
                      </a:xfrm>
                      <a:prstGeom prst="rect">
                        <a:avLst/>
                      </a:prstGeom>
                    </p:spPr>
                  </p:pic>
                </p:oleObj>
              </mc:Fallback>
            </mc:AlternateContent>
          </a:graphicData>
        </a:graphic>
      </p:graphicFrame>
      <p:sp>
        <p:nvSpPr>
          <p:cNvPr id="10" name="TextBox 9"/>
          <p:cNvSpPr txBox="1"/>
          <p:nvPr/>
        </p:nvSpPr>
        <p:spPr>
          <a:xfrm rot="15887984">
            <a:off x="724458" y="5566708"/>
            <a:ext cx="699911" cy="584775"/>
          </a:xfrm>
          <a:prstGeom prst="rect">
            <a:avLst/>
          </a:prstGeom>
          <a:noFill/>
        </p:spPr>
        <p:txBody>
          <a:bodyPr wrap="square" rtlCol="0">
            <a:spAutoFit/>
          </a:bodyPr>
          <a:lstStyle/>
          <a:p>
            <a:r>
              <a:rPr lang="en-US" sz="3200" dirty="0" smtClean="0">
                <a:solidFill>
                  <a:srgbClr val="FF0000"/>
                </a:solidFill>
                <a:latin typeface="ZDingbats" panose="05000600020000020004" pitchFamily="2" charset="0"/>
              </a:rPr>
              <a:t>Ø</a:t>
            </a:r>
            <a:endParaRPr lang="en-US" sz="3200" dirty="0">
              <a:solidFill>
                <a:srgbClr val="FF0000"/>
              </a:solidFill>
            </a:endParaRPr>
          </a:p>
        </p:txBody>
      </p:sp>
      <p:sp>
        <p:nvSpPr>
          <p:cNvPr id="16" name="TextBox 15"/>
          <p:cNvSpPr txBox="1"/>
          <p:nvPr/>
        </p:nvSpPr>
        <p:spPr>
          <a:xfrm rot="15887984">
            <a:off x="4683046" y="2710912"/>
            <a:ext cx="699911" cy="584775"/>
          </a:xfrm>
          <a:prstGeom prst="rect">
            <a:avLst/>
          </a:prstGeom>
          <a:noFill/>
        </p:spPr>
        <p:txBody>
          <a:bodyPr wrap="square" rtlCol="0">
            <a:spAutoFit/>
          </a:bodyPr>
          <a:lstStyle/>
          <a:p>
            <a:r>
              <a:rPr lang="en-US" sz="3200" dirty="0" smtClean="0">
                <a:solidFill>
                  <a:srgbClr val="FF0000"/>
                </a:solidFill>
                <a:latin typeface="ZDingbats" panose="05000600020000020004" pitchFamily="2" charset="0"/>
              </a:rPr>
              <a:t>Ø</a:t>
            </a:r>
            <a:endParaRPr lang="en-US" sz="3200" dirty="0">
              <a:solidFill>
                <a:srgbClr val="FF0000"/>
              </a:solidFill>
            </a:endParaRPr>
          </a:p>
        </p:txBody>
      </p:sp>
      <p:sp>
        <p:nvSpPr>
          <p:cNvPr id="18" name="TextBox 17"/>
          <p:cNvSpPr txBox="1"/>
          <p:nvPr/>
        </p:nvSpPr>
        <p:spPr>
          <a:xfrm>
            <a:off x="6109488" y="6344730"/>
            <a:ext cx="2330612" cy="276999"/>
          </a:xfrm>
          <a:prstGeom prst="rect">
            <a:avLst/>
          </a:prstGeom>
          <a:noFill/>
        </p:spPr>
        <p:txBody>
          <a:bodyPr wrap="square" rtlCol="0">
            <a:spAutoFit/>
          </a:bodyPr>
          <a:lstStyle/>
          <a:p>
            <a:r>
              <a:rPr lang="en-US" sz="1200" dirty="0" smtClean="0">
                <a:latin typeface="Yu Gothic UI Semibold" panose="020B0700000000000000" pitchFamily="34" charset="-128"/>
                <a:ea typeface="Yu Gothic UI Semibold" panose="020B0700000000000000" pitchFamily="34" charset="-128"/>
              </a:rPr>
              <a:t>lower stamp shows the variety</a:t>
            </a:r>
            <a:endParaRPr lang="en-US" sz="1200" dirty="0">
              <a:latin typeface="Yu Gothic UI Semibold" panose="020B0700000000000000" pitchFamily="34" charset="-128"/>
              <a:ea typeface="Yu Gothic UI Semibold" panose="020B0700000000000000" pitchFamily="34" charset="-128"/>
            </a:endParaRPr>
          </a:p>
        </p:txBody>
      </p:sp>
    </p:spTree>
    <p:extLst>
      <p:ext uri="{BB962C8B-B14F-4D97-AF65-F5344CB8AC3E}">
        <p14:creationId xmlns:p14="http://schemas.microsoft.com/office/powerpoint/2010/main" val="2815555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16945" y="440675"/>
            <a:ext cx="10972800" cy="6103344"/>
          </a:xfrm>
        </p:spPr>
        <p:txBody>
          <a:bodyPr>
            <a:noAutofit/>
          </a:bodyPr>
          <a:lstStyle/>
          <a:p>
            <a:pPr algn="l"/>
            <a:r>
              <a:rPr lang="en-US" sz="3200" dirty="0" smtClean="0">
                <a:latin typeface="Yu Gothic UI Semibold" panose="020B0700000000000000" pitchFamily="34" charset="-128"/>
                <a:ea typeface="Yu Gothic UI Semibold" panose="020B0700000000000000" pitchFamily="34" charset="-128"/>
              </a:rPr>
              <a:t>Hugo Fleury, a stamp designer employed by Waterlow and Son, submitted several essays for Britain’s issue on behalf of the firm, which were unaccepted.  Here are some of his designs, now in </a:t>
            </a:r>
            <a:r>
              <a:rPr lang="en-US" sz="3200" dirty="0">
                <a:latin typeface="Yu Gothic UI Semibold" panose="020B0700000000000000" pitchFamily="34" charset="-128"/>
                <a:ea typeface="Yu Gothic UI Semibold" panose="020B0700000000000000" pitchFamily="34" charset="-128"/>
              </a:rPr>
              <a:t>the British Postal </a:t>
            </a:r>
            <a:r>
              <a:rPr lang="en-US" sz="3200" dirty="0" smtClean="0">
                <a:latin typeface="Yu Gothic UI Semibold" panose="020B0700000000000000" pitchFamily="34" charset="-128"/>
                <a:ea typeface="Yu Gothic UI Semibold" panose="020B0700000000000000" pitchFamily="34" charset="-128"/>
              </a:rPr>
              <a:t>Museum &amp; Archive. </a:t>
            </a: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1600" dirty="0" smtClean="0">
              <a:latin typeface="Yu Gothic UI Semibold" panose="020B0700000000000000" pitchFamily="34" charset="-128"/>
              <a:ea typeface="Yu Gothic UI Semibold" panose="020B0700000000000000" pitchFamily="34" charset="-128"/>
            </a:endParaRPr>
          </a:p>
          <a:p>
            <a:pPr algn="l"/>
            <a:r>
              <a:rPr lang="en-US" sz="3200" dirty="0" smtClean="0">
                <a:latin typeface="Yu Gothic UI Semibold" panose="020B0700000000000000" pitchFamily="34" charset="-128"/>
                <a:ea typeface="Yu Gothic UI Semibold" panose="020B0700000000000000" pitchFamily="34" charset="-128"/>
              </a:rPr>
              <a:t>The </a:t>
            </a:r>
            <a:r>
              <a:rPr lang="en-US" sz="3200" dirty="0">
                <a:latin typeface="Yu Gothic UI Semibold" panose="020B0700000000000000" pitchFamily="34" charset="-128"/>
                <a:ea typeface="Yu Gothic UI Semibold" panose="020B0700000000000000" pitchFamily="34" charset="-128"/>
              </a:rPr>
              <a:t>three firms printing the Omnibus issue were invited to submit </a:t>
            </a:r>
            <a:r>
              <a:rPr lang="en-US" sz="3200" dirty="0" smtClean="0">
                <a:latin typeface="Yu Gothic UI Semibold" panose="020B0700000000000000" pitchFamily="34" charset="-128"/>
                <a:ea typeface="Yu Gothic UI Semibold" panose="020B0700000000000000" pitchFamily="34" charset="-128"/>
              </a:rPr>
              <a:t>designs for that issue and 18 were received.</a:t>
            </a:r>
            <a:endParaRPr lang="en-US" sz="3200" dirty="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p:txBody>
      </p:sp>
      <p:sp>
        <p:nvSpPr>
          <p:cNvPr id="6" name="Slide Number Placeholder 5"/>
          <p:cNvSpPr>
            <a:spLocks noGrp="1"/>
          </p:cNvSpPr>
          <p:nvPr>
            <p:ph type="sldNum" sz="quarter" idx="12"/>
          </p:nvPr>
        </p:nvSpPr>
        <p:spPr>
          <a:xfrm>
            <a:off x="9205511" y="6301265"/>
            <a:ext cx="2743200" cy="365125"/>
          </a:xfrm>
        </p:spPr>
        <p:txBody>
          <a:bodyPr/>
          <a:lstStyle/>
          <a:p>
            <a:fld id="{6FE01F69-80C7-4419-A44F-BF497DF53401}" type="slidenum">
              <a:rPr lang="en-US" smtClean="0">
                <a:solidFill>
                  <a:schemeClr val="tx1"/>
                </a:solidFill>
              </a:rPr>
              <a:t>5</a:t>
            </a:fld>
            <a:endParaRPr lang="en-US" dirty="0">
              <a:solidFill>
                <a:schemeClr val="tx1"/>
              </a:solidFill>
            </a:endParaRPr>
          </a:p>
        </p:txBody>
      </p:sp>
      <p:pic>
        <p:nvPicPr>
          <p:cNvPr id="2" name="Picture 1"/>
          <p:cNvPicPr>
            <a:picLocks noChangeAspect="1"/>
          </p:cNvPicPr>
          <p:nvPr/>
        </p:nvPicPr>
        <p:blipFill>
          <a:blip r:embed="rId4"/>
          <a:stretch>
            <a:fillRect/>
          </a:stretch>
        </p:blipFill>
        <p:spPr>
          <a:xfrm>
            <a:off x="616945" y="2759995"/>
            <a:ext cx="3638550" cy="2295525"/>
          </a:xfrm>
          <a:prstGeom prst="rect">
            <a:avLst/>
          </a:prstGeom>
        </p:spPr>
      </p:pic>
      <p:pic>
        <p:nvPicPr>
          <p:cNvPr id="4" name="Picture 3"/>
          <p:cNvPicPr>
            <a:picLocks noChangeAspect="1"/>
          </p:cNvPicPr>
          <p:nvPr/>
        </p:nvPicPr>
        <p:blipFill>
          <a:blip r:embed="rId5"/>
          <a:stretch>
            <a:fillRect/>
          </a:stretch>
        </p:blipFill>
        <p:spPr>
          <a:xfrm>
            <a:off x="4498683" y="2614512"/>
            <a:ext cx="3095023" cy="2586492"/>
          </a:xfrm>
          <a:prstGeom prst="rect">
            <a:avLst/>
          </a:prstGeom>
        </p:spPr>
      </p:pic>
      <p:pic>
        <p:nvPicPr>
          <p:cNvPr id="5" name="Picture 4"/>
          <p:cNvPicPr>
            <a:picLocks noChangeAspect="1"/>
          </p:cNvPicPr>
          <p:nvPr/>
        </p:nvPicPr>
        <p:blipFill>
          <a:blip r:embed="rId6"/>
          <a:stretch>
            <a:fillRect/>
          </a:stretch>
        </p:blipFill>
        <p:spPr>
          <a:xfrm>
            <a:off x="7836894" y="2736182"/>
            <a:ext cx="3752850" cy="2343150"/>
          </a:xfrm>
          <a:prstGeom prst="rect">
            <a:avLst/>
          </a:prstGeom>
        </p:spPr>
      </p:pic>
    </p:spTree>
    <p:extLst>
      <p:ext uri="{BB962C8B-B14F-4D97-AF65-F5344CB8AC3E}">
        <p14:creationId xmlns:p14="http://schemas.microsoft.com/office/powerpoint/2010/main" val="10288391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16945" y="440675"/>
            <a:ext cx="10972800" cy="6048260"/>
          </a:xfrm>
        </p:spPr>
        <p:txBody>
          <a:bodyPr>
            <a:normAutofit/>
          </a:bodyPr>
          <a:lstStyle/>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r>
              <a:rPr lang="en-US" sz="3200" dirty="0" smtClean="0">
                <a:latin typeface="Yu Gothic UI Semibold" panose="020B0700000000000000" pitchFamily="34" charset="-128"/>
                <a:ea typeface="Yu Gothic UI Semibold" panose="020B0700000000000000" pitchFamily="34" charset="-128"/>
              </a:rPr>
              <a:t>De La Rue printings sometime show the “frame printed double, one albino” variety, caused when a vignette sheet passed through the frame plate that was dry of ink, needing to be passed through a second time, displaying a slight design shift from issues of Antigua, British Solomon Islands, Fiji, Northern Rhodesia, St Helena, and St Lucia.</a:t>
            </a: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p:txBody>
      </p:sp>
      <p:sp>
        <p:nvSpPr>
          <p:cNvPr id="6" name="Slide Number Placeholder 5"/>
          <p:cNvSpPr>
            <a:spLocks noGrp="1"/>
          </p:cNvSpPr>
          <p:nvPr>
            <p:ph type="sldNum" sz="quarter" idx="12"/>
          </p:nvPr>
        </p:nvSpPr>
        <p:spPr>
          <a:xfrm>
            <a:off x="9205511" y="6301265"/>
            <a:ext cx="2743200" cy="365125"/>
          </a:xfrm>
        </p:spPr>
        <p:txBody>
          <a:bodyPr/>
          <a:lstStyle/>
          <a:p>
            <a:fld id="{6FE01F69-80C7-4419-A44F-BF497DF53401}" type="slidenum">
              <a:rPr lang="en-US" smtClean="0">
                <a:solidFill>
                  <a:schemeClr val="tx1"/>
                </a:solidFill>
              </a:rPr>
              <a:t>50</a:t>
            </a:fld>
            <a:endParaRPr lang="en-US" dirty="0">
              <a:solidFill>
                <a:schemeClr val="tx1"/>
              </a:solidFill>
            </a:endParaRPr>
          </a:p>
        </p:txBody>
      </p:sp>
      <p:pic>
        <p:nvPicPr>
          <p:cNvPr id="2" name="Picture 1"/>
          <p:cNvPicPr>
            <a:picLocks noChangeAspect="1"/>
          </p:cNvPicPr>
          <p:nvPr/>
        </p:nvPicPr>
        <p:blipFill>
          <a:blip r:embed="rId5"/>
          <a:stretch>
            <a:fillRect/>
          </a:stretch>
        </p:blipFill>
        <p:spPr>
          <a:xfrm>
            <a:off x="616945" y="4957003"/>
            <a:ext cx="5210979" cy="1526824"/>
          </a:xfrm>
          <a:prstGeom prst="rect">
            <a:avLst/>
          </a:prstGeom>
        </p:spPr>
      </p:pic>
      <p:pic>
        <p:nvPicPr>
          <p:cNvPr id="4" name="Picture 3"/>
          <p:cNvPicPr>
            <a:picLocks noChangeAspect="1"/>
          </p:cNvPicPr>
          <p:nvPr/>
        </p:nvPicPr>
        <p:blipFill>
          <a:blip r:embed="rId6"/>
          <a:stretch>
            <a:fillRect/>
          </a:stretch>
        </p:blipFill>
        <p:spPr>
          <a:xfrm>
            <a:off x="6378765" y="440675"/>
            <a:ext cx="5210979" cy="1601483"/>
          </a:xfrm>
          <a:prstGeom prst="rect">
            <a:avLst/>
          </a:prstGeom>
        </p:spPr>
      </p:pic>
      <p:graphicFrame>
        <p:nvGraphicFramePr>
          <p:cNvPr id="5" name="Object 4"/>
          <p:cNvGraphicFramePr>
            <a:graphicFrameLocks noChangeAspect="1"/>
          </p:cNvGraphicFramePr>
          <p:nvPr>
            <p:extLst>
              <p:ext uri="{D42A27DB-BD31-4B8C-83A1-F6EECF244321}">
                <p14:modId xmlns:p14="http://schemas.microsoft.com/office/powerpoint/2010/main" val="122071669"/>
              </p:ext>
            </p:extLst>
          </p:nvPr>
        </p:nvGraphicFramePr>
        <p:xfrm>
          <a:off x="705263" y="565898"/>
          <a:ext cx="5314536" cy="1476260"/>
        </p:xfrm>
        <a:graphic>
          <a:graphicData uri="http://schemas.openxmlformats.org/presentationml/2006/ole">
            <mc:AlternateContent xmlns:mc="http://schemas.openxmlformats.org/markup-compatibility/2006">
              <mc:Choice xmlns:v="urn:schemas-microsoft-com:vml" Requires="v">
                <p:oleObj spid="_x0000_s27710" r:id="rId7" imgW="4799880" imgH="1333080" progId="">
                  <p:embed/>
                </p:oleObj>
              </mc:Choice>
              <mc:Fallback>
                <p:oleObj r:id="rId7" imgW="4799880" imgH="1333080" progId="">
                  <p:embed/>
                  <p:pic>
                    <p:nvPicPr>
                      <p:cNvPr id="0" name=""/>
                      <p:cNvPicPr/>
                      <p:nvPr/>
                    </p:nvPicPr>
                    <p:blipFill>
                      <a:blip r:embed="rId8"/>
                      <a:stretch>
                        <a:fillRect/>
                      </a:stretch>
                    </p:blipFill>
                    <p:spPr>
                      <a:xfrm>
                        <a:off x="705263" y="565898"/>
                        <a:ext cx="5314536" cy="147626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722172828"/>
              </p:ext>
            </p:extLst>
          </p:nvPr>
        </p:nvGraphicFramePr>
        <p:xfrm>
          <a:off x="7560073" y="4905650"/>
          <a:ext cx="2537920" cy="1578177"/>
        </p:xfrm>
        <a:graphic>
          <a:graphicData uri="http://schemas.openxmlformats.org/presentationml/2006/ole">
            <mc:AlternateContent xmlns:mc="http://schemas.openxmlformats.org/markup-compatibility/2006">
              <mc:Choice xmlns:v="urn:schemas-microsoft-com:vml" Requires="v">
                <p:oleObj spid="_x0000_s27711" r:id="rId9" imgW="6717240" imgH="4177440" progId="">
                  <p:embed/>
                </p:oleObj>
              </mc:Choice>
              <mc:Fallback>
                <p:oleObj r:id="rId9" imgW="6717240" imgH="4177440" progId="">
                  <p:embed/>
                  <p:pic>
                    <p:nvPicPr>
                      <p:cNvPr id="0" name=""/>
                      <p:cNvPicPr/>
                      <p:nvPr/>
                    </p:nvPicPr>
                    <p:blipFill>
                      <a:blip r:embed="rId10"/>
                      <a:stretch>
                        <a:fillRect/>
                      </a:stretch>
                    </p:blipFill>
                    <p:spPr>
                      <a:xfrm>
                        <a:off x="7560073" y="4905650"/>
                        <a:ext cx="2537920" cy="1578177"/>
                      </a:xfrm>
                      <a:prstGeom prst="rect">
                        <a:avLst/>
                      </a:prstGeom>
                    </p:spPr>
                  </p:pic>
                </p:oleObj>
              </mc:Fallback>
            </mc:AlternateContent>
          </a:graphicData>
        </a:graphic>
      </p:graphicFrame>
    </p:spTree>
    <p:extLst>
      <p:ext uri="{BB962C8B-B14F-4D97-AF65-F5344CB8AC3E}">
        <p14:creationId xmlns:p14="http://schemas.microsoft.com/office/powerpoint/2010/main" val="27336264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16945" y="440675"/>
            <a:ext cx="10972800" cy="5860590"/>
          </a:xfrm>
        </p:spPr>
        <p:txBody>
          <a:bodyPr>
            <a:normAutofit/>
          </a:bodyPr>
          <a:lstStyle/>
          <a:p>
            <a:pPr algn="l"/>
            <a:r>
              <a:rPr lang="en-US" sz="3200" dirty="0" smtClean="0">
                <a:latin typeface="Yu Gothic UI Semibold" panose="020B0700000000000000" pitchFamily="34" charset="-128"/>
                <a:ea typeface="Yu Gothic UI Semibold" panose="020B0700000000000000" pitchFamily="34" charset="-128"/>
              </a:rPr>
              <a:t>Summarizing recognized </a:t>
            </a:r>
            <a:r>
              <a:rPr lang="en-US" sz="3200" dirty="0">
                <a:latin typeface="Yu Gothic UI Semibold" panose="020B0700000000000000" pitchFamily="34" charset="-128"/>
                <a:ea typeface="Yu Gothic UI Semibold" panose="020B0700000000000000" pitchFamily="34" charset="-128"/>
              </a:rPr>
              <a:t>varieties from </a:t>
            </a:r>
            <a:r>
              <a:rPr lang="en-US" sz="3200" dirty="0" smtClean="0">
                <a:latin typeface="Yu Gothic UI Semibold" panose="020B0700000000000000" pitchFamily="34" charset="-128"/>
                <a:ea typeface="Yu Gothic UI Semibold" panose="020B0700000000000000" pitchFamily="34" charset="-128"/>
              </a:rPr>
              <a:t>Bradbury:</a:t>
            </a:r>
          </a:p>
          <a:p>
            <a:endParaRPr lang="en-US" sz="3200" dirty="0">
              <a:latin typeface="Yu Gothic UI Semibold" panose="020B0700000000000000" pitchFamily="34" charset="-128"/>
              <a:ea typeface="Yu Gothic UI Semibold" panose="020B0700000000000000" pitchFamily="34" charset="-128"/>
            </a:endParaRPr>
          </a:p>
        </p:txBody>
      </p:sp>
      <p:sp>
        <p:nvSpPr>
          <p:cNvPr id="6" name="Slide Number Placeholder 5"/>
          <p:cNvSpPr>
            <a:spLocks noGrp="1"/>
          </p:cNvSpPr>
          <p:nvPr>
            <p:ph type="sldNum" sz="quarter" idx="12"/>
          </p:nvPr>
        </p:nvSpPr>
        <p:spPr>
          <a:xfrm>
            <a:off x="9205511" y="6301265"/>
            <a:ext cx="2743200" cy="365125"/>
          </a:xfrm>
        </p:spPr>
        <p:txBody>
          <a:bodyPr/>
          <a:lstStyle/>
          <a:p>
            <a:fld id="{6FE01F69-80C7-4419-A44F-BF497DF53401}" type="slidenum">
              <a:rPr lang="en-US" smtClean="0">
                <a:solidFill>
                  <a:schemeClr val="tx1"/>
                </a:solidFill>
              </a:rPr>
              <a:t>51</a:t>
            </a:fld>
            <a:endParaRPr lang="en-US" dirty="0">
              <a:solidFill>
                <a:schemeClr val="tx1"/>
              </a:solidFill>
            </a:endParaRPr>
          </a:p>
        </p:txBody>
      </p:sp>
      <p:pic>
        <p:nvPicPr>
          <p:cNvPr id="2" name="Picture 1"/>
          <p:cNvPicPr>
            <a:picLocks noChangeAspect="1"/>
          </p:cNvPicPr>
          <p:nvPr/>
        </p:nvPicPr>
        <p:blipFill>
          <a:blip r:embed="rId4"/>
          <a:stretch>
            <a:fillRect/>
          </a:stretch>
        </p:blipFill>
        <p:spPr>
          <a:xfrm>
            <a:off x="1301357" y="947450"/>
            <a:ext cx="9599604" cy="5718939"/>
          </a:xfrm>
          <a:prstGeom prst="rect">
            <a:avLst/>
          </a:prstGeom>
        </p:spPr>
      </p:pic>
    </p:spTree>
    <p:extLst>
      <p:ext uri="{BB962C8B-B14F-4D97-AF65-F5344CB8AC3E}">
        <p14:creationId xmlns:p14="http://schemas.microsoft.com/office/powerpoint/2010/main" val="22736253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16945" y="440675"/>
            <a:ext cx="10972800" cy="5860590"/>
          </a:xfrm>
        </p:spPr>
        <p:txBody>
          <a:bodyPr>
            <a:normAutofit/>
          </a:bodyPr>
          <a:lstStyle/>
          <a:p>
            <a:pPr algn="l"/>
            <a:r>
              <a:rPr lang="en-US" sz="3200" dirty="0" smtClean="0">
                <a:latin typeface="Yu Gothic UI Semibold" panose="020B0700000000000000" pitchFamily="34" charset="-128"/>
                <a:ea typeface="Yu Gothic UI Semibold" panose="020B0700000000000000" pitchFamily="34" charset="-128"/>
              </a:rPr>
              <a:t>Summarizing recognized </a:t>
            </a:r>
            <a:r>
              <a:rPr lang="en-US" sz="3200" dirty="0">
                <a:latin typeface="Yu Gothic UI Semibold" panose="020B0700000000000000" pitchFamily="34" charset="-128"/>
                <a:ea typeface="Yu Gothic UI Semibold" panose="020B0700000000000000" pitchFamily="34" charset="-128"/>
              </a:rPr>
              <a:t>varieties from De La </a:t>
            </a:r>
            <a:r>
              <a:rPr lang="en-US" sz="3200" dirty="0" smtClean="0">
                <a:latin typeface="Yu Gothic UI Semibold" panose="020B0700000000000000" pitchFamily="34" charset="-128"/>
                <a:ea typeface="Yu Gothic UI Semibold" panose="020B0700000000000000" pitchFamily="34" charset="-128"/>
              </a:rPr>
              <a:t>Rue:</a:t>
            </a:r>
          </a:p>
          <a:p>
            <a:endParaRPr lang="en-US" sz="3200" dirty="0">
              <a:latin typeface="Yu Gothic UI Semibold" panose="020B0700000000000000" pitchFamily="34" charset="-128"/>
              <a:ea typeface="Yu Gothic UI Semibold" panose="020B0700000000000000" pitchFamily="34" charset="-128"/>
            </a:endParaRPr>
          </a:p>
        </p:txBody>
      </p:sp>
      <p:sp>
        <p:nvSpPr>
          <p:cNvPr id="6" name="Slide Number Placeholder 5"/>
          <p:cNvSpPr>
            <a:spLocks noGrp="1"/>
          </p:cNvSpPr>
          <p:nvPr>
            <p:ph type="sldNum" sz="quarter" idx="12"/>
          </p:nvPr>
        </p:nvSpPr>
        <p:spPr>
          <a:xfrm>
            <a:off x="9205511" y="6301265"/>
            <a:ext cx="2743200" cy="365125"/>
          </a:xfrm>
        </p:spPr>
        <p:txBody>
          <a:bodyPr/>
          <a:lstStyle/>
          <a:p>
            <a:fld id="{6FE01F69-80C7-4419-A44F-BF497DF53401}" type="slidenum">
              <a:rPr lang="en-US" smtClean="0">
                <a:solidFill>
                  <a:schemeClr val="tx1"/>
                </a:solidFill>
              </a:rPr>
              <a:t>52</a:t>
            </a:fld>
            <a:endParaRPr lang="en-US" dirty="0">
              <a:solidFill>
                <a:schemeClr val="tx1"/>
              </a:solidFill>
            </a:endParaRPr>
          </a:p>
        </p:txBody>
      </p:sp>
      <p:pic>
        <p:nvPicPr>
          <p:cNvPr id="2" name="Picture 1"/>
          <p:cNvPicPr>
            <a:picLocks noChangeAspect="1"/>
          </p:cNvPicPr>
          <p:nvPr/>
        </p:nvPicPr>
        <p:blipFill>
          <a:blip r:embed="rId4"/>
          <a:stretch>
            <a:fillRect/>
          </a:stretch>
        </p:blipFill>
        <p:spPr>
          <a:xfrm>
            <a:off x="950317" y="958466"/>
            <a:ext cx="10306055" cy="5707923"/>
          </a:xfrm>
          <a:prstGeom prst="rect">
            <a:avLst/>
          </a:prstGeom>
        </p:spPr>
      </p:pic>
    </p:spTree>
    <p:extLst>
      <p:ext uri="{BB962C8B-B14F-4D97-AF65-F5344CB8AC3E}">
        <p14:creationId xmlns:p14="http://schemas.microsoft.com/office/powerpoint/2010/main" val="7761061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16945" y="440675"/>
            <a:ext cx="10972800" cy="5860590"/>
          </a:xfrm>
        </p:spPr>
        <p:txBody>
          <a:bodyPr>
            <a:normAutofit/>
          </a:bodyPr>
          <a:lstStyle/>
          <a:p>
            <a:pPr algn="l"/>
            <a:r>
              <a:rPr lang="en-US" sz="3200" dirty="0" smtClean="0">
                <a:latin typeface="Yu Gothic UI Semibold" panose="020B0700000000000000" pitchFamily="34" charset="-128"/>
                <a:ea typeface="Yu Gothic UI Semibold" panose="020B0700000000000000" pitchFamily="34" charset="-128"/>
              </a:rPr>
              <a:t>Summarizing recognized varieties from Waterlow:</a:t>
            </a:r>
          </a:p>
          <a:p>
            <a:endParaRPr lang="en-US" sz="3200" dirty="0">
              <a:latin typeface="Yu Gothic UI Semibold" panose="020B0700000000000000" pitchFamily="34" charset="-128"/>
              <a:ea typeface="Yu Gothic UI Semibold" panose="020B0700000000000000" pitchFamily="34" charset="-128"/>
            </a:endParaRPr>
          </a:p>
        </p:txBody>
      </p:sp>
      <p:sp>
        <p:nvSpPr>
          <p:cNvPr id="6" name="Slide Number Placeholder 5"/>
          <p:cNvSpPr>
            <a:spLocks noGrp="1"/>
          </p:cNvSpPr>
          <p:nvPr>
            <p:ph type="sldNum" sz="quarter" idx="12"/>
          </p:nvPr>
        </p:nvSpPr>
        <p:spPr>
          <a:xfrm>
            <a:off x="9205511" y="6301265"/>
            <a:ext cx="2743200" cy="365125"/>
          </a:xfrm>
        </p:spPr>
        <p:txBody>
          <a:bodyPr/>
          <a:lstStyle/>
          <a:p>
            <a:fld id="{6FE01F69-80C7-4419-A44F-BF497DF53401}" type="slidenum">
              <a:rPr lang="en-US" smtClean="0">
                <a:solidFill>
                  <a:schemeClr val="tx1"/>
                </a:solidFill>
              </a:rPr>
              <a:t>53</a:t>
            </a:fld>
            <a:endParaRPr lang="en-US" dirty="0">
              <a:solidFill>
                <a:schemeClr val="tx1"/>
              </a:solidFill>
            </a:endParaRPr>
          </a:p>
        </p:txBody>
      </p:sp>
      <p:pic>
        <p:nvPicPr>
          <p:cNvPr id="4" name="Picture 3"/>
          <p:cNvPicPr>
            <a:picLocks noChangeAspect="1"/>
          </p:cNvPicPr>
          <p:nvPr/>
        </p:nvPicPr>
        <p:blipFill>
          <a:blip r:embed="rId4"/>
          <a:stretch>
            <a:fillRect/>
          </a:stretch>
        </p:blipFill>
        <p:spPr>
          <a:xfrm>
            <a:off x="1697028" y="958467"/>
            <a:ext cx="8812633" cy="5707923"/>
          </a:xfrm>
          <a:prstGeom prst="rect">
            <a:avLst/>
          </a:prstGeom>
        </p:spPr>
      </p:pic>
    </p:spTree>
    <p:extLst>
      <p:ext uri="{BB962C8B-B14F-4D97-AF65-F5344CB8AC3E}">
        <p14:creationId xmlns:p14="http://schemas.microsoft.com/office/powerpoint/2010/main" val="39550994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16945" y="440675"/>
            <a:ext cx="7149947" cy="1408289"/>
          </a:xfrm>
        </p:spPr>
        <p:txBody>
          <a:bodyPr>
            <a:normAutofit/>
          </a:bodyPr>
          <a:lstStyle/>
          <a:p>
            <a:pPr algn="l"/>
            <a:r>
              <a:rPr lang="en-US" sz="3200" dirty="0" smtClean="0">
                <a:latin typeface="Yu Gothic UI Semibold" panose="020B0700000000000000" pitchFamily="34" charset="-128"/>
                <a:ea typeface="Yu Gothic UI Semibold" panose="020B0700000000000000" pitchFamily="34" charset="-128"/>
              </a:rPr>
              <a:t>Ceylon locally created booklets made up of 30 6 cents (domestic/India) or 9 cents (UK/Empire) rate stamps.</a:t>
            </a:r>
            <a:endParaRPr lang="en-US" sz="3200" dirty="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p:txBody>
      </p:sp>
      <p:sp>
        <p:nvSpPr>
          <p:cNvPr id="6" name="Slide Number Placeholder 5"/>
          <p:cNvSpPr>
            <a:spLocks noGrp="1"/>
          </p:cNvSpPr>
          <p:nvPr>
            <p:ph type="sldNum" sz="quarter" idx="12"/>
          </p:nvPr>
        </p:nvSpPr>
        <p:spPr>
          <a:xfrm>
            <a:off x="9205511" y="6301265"/>
            <a:ext cx="2743200" cy="365125"/>
          </a:xfrm>
        </p:spPr>
        <p:txBody>
          <a:bodyPr/>
          <a:lstStyle/>
          <a:p>
            <a:fld id="{6FE01F69-80C7-4419-A44F-BF497DF53401}" type="slidenum">
              <a:rPr lang="en-US" smtClean="0">
                <a:solidFill>
                  <a:schemeClr val="tx1"/>
                </a:solidFill>
              </a:rPr>
              <a:t>54</a:t>
            </a:fld>
            <a:endParaRPr lang="en-US" dirty="0">
              <a:solidFill>
                <a:schemeClr val="tx1"/>
              </a:solidFill>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6346" y="1900274"/>
            <a:ext cx="9793995" cy="2305622"/>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06345" y="4257206"/>
            <a:ext cx="9793996" cy="2357874"/>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17028" y="261679"/>
            <a:ext cx="2860083" cy="1337089"/>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08798" y="1212245"/>
            <a:ext cx="2036354" cy="636719"/>
          </a:xfrm>
          <a:prstGeom prst="rect">
            <a:avLst/>
          </a:prstGeom>
        </p:spPr>
      </p:pic>
    </p:spTree>
    <p:extLst>
      <p:ext uri="{BB962C8B-B14F-4D97-AF65-F5344CB8AC3E}">
        <p14:creationId xmlns:p14="http://schemas.microsoft.com/office/powerpoint/2010/main" val="7603335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16945" y="440675"/>
            <a:ext cx="10972800" cy="6225715"/>
          </a:xfrm>
        </p:spPr>
        <p:txBody>
          <a:bodyPr>
            <a:normAutofit/>
          </a:bodyPr>
          <a:lstStyle/>
          <a:p>
            <a:pPr algn="l"/>
            <a:r>
              <a:rPr lang="en-US" sz="3200" dirty="0" smtClean="0">
                <a:latin typeface="Yu Gothic UI Semibold" panose="020B0700000000000000" pitchFamily="34" charset="-128"/>
                <a:ea typeface="Yu Gothic UI Semibold" panose="020B0700000000000000" pitchFamily="34" charset="-128"/>
              </a:rPr>
              <a:t>Most interesting is that the production date of each is on the booklet cover: Job #̶quantity made (month/year)</a:t>
            </a:r>
            <a:endParaRPr lang="en-US" sz="3200" dirty="0">
              <a:latin typeface="Yu Gothic UI Semibold" panose="020B0700000000000000" pitchFamily="34" charset="-128"/>
              <a:ea typeface="Yu Gothic UI Semibold" panose="020B0700000000000000" pitchFamily="34" charset="-128"/>
            </a:endParaRPr>
          </a:p>
        </p:txBody>
      </p:sp>
      <p:sp>
        <p:nvSpPr>
          <p:cNvPr id="6" name="Slide Number Placeholder 5"/>
          <p:cNvSpPr>
            <a:spLocks noGrp="1"/>
          </p:cNvSpPr>
          <p:nvPr>
            <p:ph type="sldNum" sz="quarter" idx="12"/>
          </p:nvPr>
        </p:nvSpPr>
        <p:spPr>
          <a:xfrm>
            <a:off x="9205511" y="6301265"/>
            <a:ext cx="2743200" cy="365125"/>
          </a:xfrm>
        </p:spPr>
        <p:txBody>
          <a:bodyPr/>
          <a:lstStyle/>
          <a:p>
            <a:fld id="{6FE01F69-80C7-4419-A44F-BF497DF53401}" type="slidenum">
              <a:rPr lang="en-US" smtClean="0">
                <a:solidFill>
                  <a:schemeClr val="tx1"/>
                </a:solidFill>
              </a:rPr>
              <a:t>55</a:t>
            </a:fld>
            <a:endParaRPr lang="en-US" dirty="0">
              <a:solidFill>
                <a:schemeClr val="tx1"/>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930" y="1507639"/>
            <a:ext cx="4941448" cy="216982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9930" y="4046333"/>
            <a:ext cx="4946972" cy="2251182"/>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1954" y="3761024"/>
            <a:ext cx="2057400" cy="25400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42104" y="6403665"/>
            <a:ext cx="2197100" cy="254000"/>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51169" y="1882159"/>
            <a:ext cx="3122899" cy="1485112"/>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13860" y="1893602"/>
            <a:ext cx="3122899" cy="1462226"/>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13861" y="4457881"/>
            <a:ext cx="3122899" cy="1454122"/>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55240" y="4452568"/>
            <a:ext cx="3122900" cy="1459435"/>
          </a:xfrm>
          <a:prstGeom prst="rect">
            <a:avLst/>
          </a:prstGeom>
        </p:spPr>
      </p:pic>
      <p:pic>
        <p:nvPicPr>
          <p:cNvPr id="13" name="Picture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918140" y="5992481"/>
            <a:ext cx="2197100" cy="223114"/>
          </a:xfrm>
          <a:prstGeom prst="rect">
            <a:avLst/>
          </a:prstGeom>
        </p:spPr>
      </p:pic>
      <p:pic>
        <p:nvPicPr>
          <p:cNvPr id="14" name="Picture 1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918140" y="3450575"/>
            <a:ext cx="2209800" cy="228600"/>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225959" y="3423459"/>
            <a:ext cx="2298700" cy="254000"/>
          </a:xfrm>
          <a:prstGeom prst="rect">
            <a:avLst/>
          </a:prstGeom>
        </p:spPr>
      </p:pic>
      <p:pic>
        <p:nvPicPr>
          <p:cNvPr id="16" name="Picture 1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225959" y="5992481"/>
            <a:ext cx="2174913" cy="228306"/>
          </a:xfrm>
          <a:prstGeom prst="rect">
            <a:avLst/>
          </a:prstGeom>
        </p:spPr>
      </p:pic>
    </p:spTree>
    <p:extLst>
      <p:ext uri="{BB962C8B-B14F-4D97-AF65-F5344CB8AC3E}">
        <p14:creationId xmlns:p14="http://schemas.microsoft.com/office/powerpoint/2010/main" val="37964423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16944" y="440675"/>
            <a:ext cx="11105003" cy="1103525"/>
          </a:xfrm>
        </p:spPr>
        <p:txBody>
          <a:bodyPr>
            <a:normAutofit/>
          </a:bodyPr>
          <a:lstStyle/>
          <a:p>
            <a:pPr algn="l"/>
            <a:r>
              <a:rPr lang="en-US" sz="3200" dirty="0" smtClean="0">
                <a:latin typeface="Yu Gothic UI Semibold" panose="020B0700000000000000" pitchFamily="34" charset="-128"/>
                <a:ea typeface="Yu Gothic UI Semibold" panose="020B0700000000000000" pitchFamily="34" charset="-128"/>
              </a:rPr>
              <a:t>Jamaica’s booklet cost 2/ and had 24 1d stamps (4 panes of 6) paying the basic domestic letter rate.</a:t>
            </a:r>
            <a:endParaRPr lang="en-US" sz="3200" dirty="0">
              <a:latin typeface="Yu Gothic UI Semibold" panose="020B0700000000000000" pitchFamily="34" charset="-128"/>
              <a:ea typeface="Yu Gothic UI Semibold" panose="020B0700000000000000" pitchFamily="34" charset="-128"/>
            </a:endParaRPr>
          </a:p>
        </p:txBody>
      </p:sp>
      <p:sp>
        <p:nvSpPr>
          <p:cNvPr id="6" name="Slide Number Placeholder 5"/>
          <p:cNvSpPr>
            <a:spLocks noGrp="1"/>
          </p:cNvSpPr>
          <p:nvPr>
            <p:ph type="sldNum" sz="quarter" idx="12"/>
          </p:nvPr>
        </p:nvSpPr>
        <p:spPr>
          <a:xfrm>
            <a:off x="9205511" y="6301265"/>
            <a:ext cx="2743200" cy="365125"/>
          </a:xfrm>
        </p:spPr>
        <p:txBody>
          <a:bodyPr/>
          <a:lstStyle/>
          <a:p>
            <a:fld id="{6FE01F69-80C7-4419-A44F-BF497DF53401}" type="slidenum">
              <a:rPr lang="en-US" smtClean="0">
                <a:solidFill>
                  <a:schemeClr val="tx1"/>
                </a:solidFill>
              </a:rPr>
              <a:t>56</a:t>
            </a:fld>
            <a:endParaRPr lang="en-US" dirty="0">
              <a:solidFill>
                <a:schemeClr val="tx1"/>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945" y="3227558"/>
            <a:ext cx="5295499" cy="3073707"/>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5039" y="3238786"/>
            <a:ext cx="5314706" cy="3062479"/>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28107" y="1544200"/>
            <a:ext cx="2543658" cy="1588259"/>
          </a:xfrm>
          <a:prstGeom prst="rect">
            <a:avLst/>
          </a:prstGeom>
        </p:spPr>
      </p:pic>
    </p:spTree>
    <p:extLst>
      <p:ext uri="{BB962C8B-B14F-4D97-AF65-F5344CB8AC3E}">
        <p14:creationId xmlns:p14="http://schemas.microsoft.com/office/powerpoint/2010/main" val="40496857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16945" y="440675"/>
            <a:ext cx="6301648" cy="6225715"/>
          </a:xfrm>
        </p:spPr>
        <p:txBody>
          <a:bodyPr>
            <a:normAutofit/>
          </a:bodyPr>
          <a:lstStyle/>
          <a:p>
            <a:pPr algn="l"/>
            <a:r>
              <a:rPr lang="en-US" sz="3200" dirty="0" smtClean="0">
                <a:latin typeface="Yu Gothic UI Semibold" panose="020B0700000000000000" pitchFamily="34" charset="-128"/>
                <a:ea typeface="Yu Gothic UI Semibold" panose="020B0700000000000000" pitchFamily="34" charset="-128"/>
              </a:rPr>
              <a:t>Unlisted varieties abound.  Most turn out to be one-off flaws, but specialists in these stamps continue their search in finding similar looking specks and lines. When they do the next step is to determine which plate it came from and its plate position.</a:t>
            </a:r>
          </a:p>
          <a:p>
            <a:pPr algn="l"/>
            <a:endParaRPr lang="en-US" sz="3200" dirty="0">
              <a:latin typeface="Yu Gothic UI Semibold" panose="020B0700000000000000" pitchFamily="34" charset="-128"/>
              <a:ea typeface="Yu Gothic UI Semibold" panose="020B0700000000000000" pitchFamily="34" charset="-128"/>
            </a:endParaRPr>
          </a:p>
          <a:p>
            <a:pPr algn="l"/>
            <a:r>
              <a:rPr lang="en-US" sz="3200" dirty="0" smtClean="0">
                <a:latin typeface="Yu Gothic UI Semibold" panose="020B0700000000000000" pitchFamily="34" charset="-128"/>
                <a:ea typeface="Yu Gothic UI Semibold" panose="020B0700000000000000" pitchFamily="34" charset="-128"/>
              </a:rPr>
              <a:t>The ultimate goal is to get the variety listed in the Stanley Gibbons catalogue.</a:t>
            </a:r>
            <a:endParaRPr lang="en-US" sz="3200" dirty="0">
              <a:latin typeface="Yu Gothic UI Semibold" panose="020B0700000000000000" pitchFamily="34" charset="-128"/>
              <a:ea typeface="Yu Gothic UI Semibold" panose="020B0700000000000000" pitchFamily="34" charset="-128"/>
            </a:endParaRPr>
          </a:p>
        </p:txBody>
      </p:sp>
      <p:sp>
        <p:nvSpPr>
          <p:cNvPr id="6" name="Slide Number Placeholder 5"/>
          <p:cNvSpPr>
            <a:spLocks noGrp="1"/>
          </p:cNvSpPr>
          <p:nvPr>
            <p:ph type="sldNum" sz="quarter" idx="12"/>
          </p:nvPr>
        </p:nvSpPr>
        <p:spPr>
          <a:xfrm>
            <a:off x="9205511" y="6301265"/>
            <a:ext cx="2743200" cy="365125"/>
          </a:xfrm>
        </p:spPr>
        <p:txBody>
          <a:bodyPr/>
          <a:lstStyle/>
          <a:p>
            <a:fld id="{6FE01F69-80C7-4419-A44F-BF497DF53401}" type="slidenum">
              <a:rPr lang="en-US" smtClean="0">
                <a:solidFill>
                  <a:schemeClr val="tx1"/>
                </a:solidFill>
              </a:rPr>
              <a:t>57</a:t>
            </a:fld>
            <a:endParaRPr lang="en-US" dirty="0">
              <a:solidFill>
                <a:schemeClr val="tx1"/>
              </a:solidFill>
            </a:endParaRPr>
          </a:p>
        </p:txBody>
      </p:sp>
      <p:pic>
        <p:nvPicPr>
          <p:cNvPr id="2" name="Picture 1"/>
          <p:cNvPicPr>
            <a:picLocks noChangeAspect="1"/>
          </p:cNvPicPr>
          <p:nvPr/>
        </p:nvPicPr>
        <p:blipFill>
          <a:blip r:embed="rId4"/>
          <a:stretch>
            <a:fillRect/>
          </a:stretch>
        </p:blipFill>
        <p:spPr>
          <a:xfrm>
            <a:off x="7017745" y="202529"/>
            <a:ext cx="4572000" cy="6463862"/>
          </a:xfrm>
          <a:prstGeom prst="rect">
            <a:avLst/>
          </a:prstGeom>
        </p:spPr>
      </p:pic>
      <p:sp>
        <p:nvSpPr>
          <p:cNvPr id="4" name="TextBox 3"/>
          <p:cNvSpPr txBox="1"/>
          <p:nvPr/>
        </p:nvSpPr>
        <p:spPr>
          <a:xfrm>
            <a:off x="2941504" y="6333932"/>
            <a:ext cx="4076241" cy="338554"/>
          </a:xfrm>
          <a:prstGeom prst="rect">
            <a:avLst/>
          </a:prstGeom>
          <a:noFill/>
        </p:spPr>
        <p:txBody>
          <a:bodyPr wrap="square" rtlCol="0">
            <a:spAutoFit/>
          </a:bodyPr>
          <a:lstStyle/>
          <a:p>
            <a:r>
              <a:rPr lang="en-US" sz="1600" dirty="0" smtClean="0">
                <a:latin typeface="Yu Gothic UI Semibold" panose="020B0700000000000000" pitchFamily="34" charset="-128"/>
                <a:ea typeface="Yu Gothic UI Semibold" panose="020B0700000000000000" pitchFamily="34" charset="-128"/>
              </a:rPr>
              <a:t>Antigua page from </a:t>
            </a:r>
            <a:r>
              <a:rPr lang="en-US" sz="1600" dirty="0">
                <a:latin typeface="Yu Gothic UI Semibold" panose="020B0700000000000000" pitchFamily="34" charset="-128"/>
                <a:ea typeface="Yu Gothic UI Semibold" panose="020B0700000000000000" pitchFamily="34" charset="-128"/>
              </a:rPr>
              <a:t>the Caerynn Collection</a:t>
            </a:r>
          </a:p>
        </p:txBody>
      </p:sp>
    </p:spTree>
    <p:extLst>
      <p:ext uri="{BB962C8B-B14F-4D97-AF65-F5344CB8AC3E}">
        <p14:creationId xmlns:p14="http://schemas.microsoft.com/office/powerpoint/2010/main" val="8551294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16945" y="440675"/>
            <a:ext cx="10972800" cy="5860590"/>
          </a:xfrm>
        </p:spPr>
        <p:txBody>
          <a:bodyPr>
            <a:normAutofit/>
          </a:bodyPr>
          <a:lstStyle/>
          <a:p>
            <a:pPr algn="l"/>
            <a:r>
              <a:rPr lang="en-US" sz="3200" dirty="0" smtClean="0">
                <a:latin typeface="Yu Gothic UI Semibold" panose="020B0700000000000000" pitchFamily="34" charset="-128"/>
                <a:ea typeface="Yu Gothic UI Semibold" panose="020B0700000000000000" pitchFamily="34" charset="-128"/>
              </a:rPr>
              <a:t>A potential contender: St Christopher dot over tower.</a:t>
            </a:r>
            <a:endParaRPr lang="en-US" sz="3200" dirty="0">
              <a:latin typeface="Yu Gothic UI Semibold" panose="020B0700000000000000" pitchFamily="34" charset="-128"/>
              <a:ea typeface="Yu Gothic UI Semibold" panose="020B0700000000000000" pitchFamily="34" charset="-128"/>
            </a:endParaRPr>
          </a:p>
        </p:txBody>
      </p:sp>
      <p:sp>
        <p:nvSpPr>
          <p:cNvPr id="6" name="Slide Number Placeholder 5"/>
          <p:cNvSpPr>
            <a:spLocks noGrp="1"/>
          </p:cNvSpPr>
          <p:nvPr>
            <p:ph type="sldNum" sz="quarter" idx="12"/>
          </p:nvPr>
        </p:nvSpPr>
        <p:spPr>
          <a:xfrm>
            <a:off x="9205511" y="6301265"/>
            <a:ext cx="2743200" cy="365125"/>
          </a:xfrm>
        </p:spPr>
        <p:txBody>
          <a:bodyPr/>
          <a:lstStyle/>
          <a:p>
            <a:fld id="{6FE01F69-80C7-4419-A44F-BF497DF53401}" type="slidenum">
              <a:rPr lang="en-US" smtClean="0">
                <a:solidFill>
                  <a:schemeClr val="tx1"/>
                </a:solidFill>
              </a:rPr>
              <a:t>58</a:t>
            </a:fld>
            <a:endParaRPr lang="en-US" dirty="0">
              <a:solidFill>
                <a:schemeClr val="tx1"/>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4045" y="1093873"/>
            <a:ext cx="3991685" cy="2529941"/>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0484" y="1093873"/>
            <a:ext cx="3993450" cy="2529941"/>
          </a:xfrm>
          <a:prstGeom prst="rect">
            <a:avLst/>
          </a:prstGeom>
        </p:spPr>
      </p:pic>
      <p:pic>
        <p:nvPicPr>
          <p:cNvPr id="5" name="Picture 4"/>
          <p:cNvPicPr>
            <a:picLocks noChangeAspect="1"/>
          </p:cNvPicPr>
          <p:nvPr/>
        </p:nvPicPr>
        <p:blipFill>
          <a:blip r:embed="rId6" cstate="print">
            <a:extLst>
              <a:ext uri="{BEBA8EAE-BF5A-486C-A8C5-ECC9F3942E4B}">
                <a14:imgProps xmlns:a14="http://schemas.microsoft.com/office/drawing/2010/main">
                  <a14:imgLayer r:embed="rId7">
                    <a14:imgEffect>
                      <a14:brightnessContrast bright="7000"/>
                    </a14:imgEffect>
                  </a14:imgLayer>
                </a14:imgProps>
              </a:ext>
              <a:ext uri="{28A0092B-C50C-407E-A947-70E740481C1C}">
                <a14:useLocalDpi xmlns:a14="http://schemas.microsoft.com/office/drawing/2010/main" val="0"/>
              </a:ext>
            </a:extLst>
          </a:blip>
          <a:stretch>
            <a:fillRect/>
          </a:stretch>
        </p:blipFill>
        <p:spPr>
          <a:xfrm>
            <a:off x="2691638" y="3884488"/>
            <a:ext cx="2471142" cy="2416777"/>
          </a:xfrm>
          <a:prstGeom prst="rect">
            <a:avLst/>
          </a:prstGeom>
        </p:spPr>
      </p:pic>
      <p:pic>
        <p:nvPicPr>
          <p:cNvPr id="7" name="Picture 6"/>
          <p:cNvPicPr>
            <a:picLocks noChangeAspect="1"/>
          </p:cNvPicPr>
          <p:nvPr/>
        </p:nvPicPr>
        <p:blipFill>
          <a:blip r:embed="rId8" cstate="print">
            <a:extLst>
              <a:ext uri="{BEBA8EAE-BF5A-486C-A8C5-ECC9F3942E4B}">
                <a14:imgProps xmlns:a14="http://schemas.microsoft.com/office/drawing/2010/main">
                  <a14:imgLayer r:embed="rId9">
                    <a14:imgEffect>
                      <a14:brightnessContrast bright="5000" contrast="13000"/>
                    </a14:imgEffect>
                  </a14:imgLayer>
                </a14:imgProps>
              </a:ext>
              <a:ext uri="{28A0092B-C50C-407E-A947-70E740481C1C}">
                <a14:useLocalDpi xmlns:a14="http://schemas.microsoft.com/office/drawing/2010/main" val="0"/>
              </a:ext>
            </a:extLst>
          </a:blip>
          <a:stretch>
            <a:fillRect/>
          </a:stretch>
        </p:blipFill>
        <p:spPr>
          <a:xfrm>
            <a:off x="7237473" y="3884488"/>
            <a:ext cx="2550175" cy="2412466"/>
          </a:xfrm>
          <a:prstGeom prst="rect">
            <a:avLst/>
          </a:prstGeom>
        </p:spPr>
      </p:pic>
      <p:sp>
        <p:nvSpPr>
          <p:cNvPr id="8" name="TextBox 7"/>
          <p:cNvSpPr txBox="1"/>
          <p:nvPr/>
        </p:nvSpPr>
        <p:spPr>
          <a:xfrm rot="18176356">
            <a:off x="3345899" y="4566133"/>
            <a:ext cx="699911" cy="584775"/>
          </a:xfrm>
          <a:prstGeom prst="rect">
            <a:avLst/>
          </a:prstGeom>
          <a:noFill/>
        </p:spPr>
        <p:txBody>
          <a:bodyPr wrap="square" rtlCol="0">
            <a:spAutoFit/>
          </a:bodyPr>
          <a:lstStyle/>
          <a:p>
            <a:r>
              <a:rPr lang="en-US" sz="3200" dirty="0" smtClean="0">
                <a:solidFill>
                  <a:srgbClr val="FF0000"/>
                </a:solidFill>
                <a:latin typeface="ZDingbats" panose="05000600020000020004" pitchFamily="2" charset="0"/>
              </a:rPr>
              <a:t>Ø</a:t>
            </a:r>
            <a:endParaRPr lang="en-US" sz="3200" dirty="0">
              <a:solidFill>
                <a:srgbClr val="FF0000"/>
              </a:solidFill>
            </a:endParaRPr>
          </a:p>
        </p:txBody>
      </p:sp>
      <p:sp>
        <p:nvSpPr>
          <p:cNvPr id="9" name="TextBox 8"/>
          <p:cNvSpPr txBox="1"/>
          <p:nvPr/>
        </p:nvSpPr>
        <p:spPr>
          <a:xfrm rot="18176356">
            <a:off x="7939933" y="4566131"/>
            <a:ext cx="699911" cy="584775"/>
          </a:xfrm>
          <a:prstGeom prst="rect">
            <a:avLst/>
          </a:prstGeom>
          <a:noFill/>
        </p:spPr>
        <p:txBody>
          <a:bodyPr wrap="square" rtlCol="0">
            <a:spAutoFit/>
          </a:bodyPr>
          <a:lstStyle/>
          <a:p>
            <a:r>
              <a:rPr lang="en-US" sz="3200" dirty="0" smtClean="0">
                <a:solidFill>
                  <a:srgbClr val="FF0000"/>
                </a:solidFill>
                <a:latin typeface="ZDingbats" panose="05000600020000020004" pitchFamily="2" charset="0"/>
              </a:rPr>
              <a:t>Ø</a:t>
            </a:r>
            <a:endParaRPr lang="en-US" sz="3200" dirty="0">
              <a:solidFill>
                <a:srgbClr val="FF0000"/>
              </a:solidFill>
            </a:endParaRPr>
          </a:p>
        </p:txBody>
      </p:sp>
      <p:sp>
        <p:nvSpPr>
          <p:cNvPr id="10" name="TextBox 9"/>
          <p:cNvSpPr txBox="1"/>
          <p:nvPr/>
        </p:nvSpPr>
        <p:spPr>
          <a:xfrm>
            <a:off x="5310564" y="4423930"/>
            <a:ext cx="1729648" cy="1077218"/>
          </a:xfrm>
          <a:prstGeom prst="rect">
            <a:avLst/>
          </a:prstGeom>
          <a:noFill/>
        </p:spPr>
        <p:txBody>
          <a:bodyPr wrap="square" rtlCol="0">
            <a:spAutoFit/>
          </a:bodyPr>
          <a:lstStyle/>
          <a:p>
            <a:pPr algn="ctr"/>
            <a:r>
              <a:rPr lang="en-US" sz="1600" dirty="0">
                <a:latin typeface="Yu Gothic UI Semibold" panose="020B0700000000000000" pitchFamily="34" charset="-128"/>
                <a:ea typeface="Yu Gothic UI Semibold" panose="020B0700000000000000" pitchFamily="34" charset="-128"/>
              </a:rPr>
              <a:t>found on Waterlow </a:t>
            </a:r>
            <a:r>
              <a:rPr lang="en-US" sz="1600" dirty="0" smtClean="0">
                <a:latin typeface="Yu Gothic UI Semibold" panose="020B0700000000000000" pitchFamily="34" charset="-128"/>
                <a:ea typeface="Yu Gothic UI Semibold" panose="020B0700000000000000" pitchFamily="34" charset="-128"/>
              </a:rPr>
              <a:t>vignette </a:t>
            </a:r>
            <a:r>
              <a:rPr lang="en-US" sz="1600" dirty="0">
                <a:latin typeface="Yu Gothic UI Semibold" panose="020B0700000000000000" pitchFamily="34" charset="-128"/>
                <a:ea typeface="Yu Gothic UI Semibold" panose="020B0700000000000000" pitchFamily="34" charset="-128"/>
              </a:rPr>
              <a:t>plate 1 position R3/1</a:t>
            </a:r>
          </a:p>
        </p:txBody>
      </p:sp>
    </p:spTree>
    <p:extLst>
      <p:ext uri="{BB962C8B-B14F-4D97-AF65-F5344CB8AC3E}">
        <p14:creationId xmlns:p14="http://schemas.microsoft.com/office/powerpoint/2010/main" val="38583737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16945" y="440675"/>
            <a:ext cx="10972800" cy="5860590"/>
          </a:xfrm>
        </p:spPr>
        <p:txBody>
          <a:bodyPr>
            <a:normAutofit/>
          </a:bodyPr>
          <a:lstStyle/>
          <a:p>
            <a:pPr algn="l"/>
            <a:r>
              <a:rPr lang="en-US" sz="3200" dirty="0" smtClean="0">
                <a:latin typeface="Yu Gothic UI Semibold" panose="020B0700000000000000" pitchFamily="34" charset="-128"/>
                <a:ea typeface="Yu Gothic UI Semibold" panose="020B0700000000000000" pitchFamily="34" charset="-128"/>
              </a:rPr>
              <a:t>And a few more, one offs?…</a:t>
            </a:r>
            <a:endParaRPr lang="en-US" sz="3200" dirty="0">
              <a:latin typeface="Yu Gothic UI Semibold" panose="020B0700000000000000" pitchFamily="34" charset="-128"/>
              <a:ea typeface="Yu Gothic UI Semibold" panose="020B0700000000000000" pitchFamily="34" charset="-128"/>
            </a:endParaRPr>
          </a:p>
        </p:txBody>
      </p:sp>
      <p:sp>
        <p:nvSpPr>
          <p:cNvPr id="6" name="Slide Number Placeholder 5"/>
          <p:cNvSpPr>
            <a:spLocks noGrp="1"/>
          </p:cNvSpPr>
          <p:nvPr>
            <p:ph type="sldNum" sz="quarter" idx="12"/>
          </p:nvPr>
        </p:nvSpPr>
        <p:spPr>
          <a:xfrm>
            <a:off x="9205511" y="6301265"/>
            <a:ext cx="2743200" cy="365125"/>
          </a:xfrm>
        </p:spPr>
        <p:txBody>
          <a:bodyPr/>
          <a:lstStyle/>
          <a:p>
            <a:fld id="{6FE01F69-80C7-4419-A44F-BF497DF53401}" type="slidenum">
              <a:rPr lang="en-US" smtClean="0">
                <a:solidFill>
                  <a:schemeClr val="tx1"/>
                </a:solidFill>
              </a:rPr>
              <a:t>59</a:t>
            </a:fld>
            <a:endParaRPr lang="en-US" dirty="0">
              <a:solidFill>
                <a:schemeClr val="tx1"/>
              </a:solidFill>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01673" y="1442965"/>
            <a:ext cx="2712234" cy="168910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5722" y="1409165"/>
            <a:ext cx="1409700" cy="1689100"/>
          </a:xfrm>
          <a:prstGeom prst="rect">
            <a:avLst/>
          </a:prstGeom>
        </p:spPr>
      </p:pic>
      <p:sp>
        <p:nvSpPr>
          <p:cNvPr id="12" name="TextBox 11"/>
          <p:cNvSpPr txBox="1"/>
          <p:nvPr/>
        </p:nvSpPr>
        <p:spPr>
          <a:xfrm>
            <a:off x="8306245" y="3198386"/>
            <a:ext cx="1529001" cy="338554"/>
          </a:xfrm>
          <a:prstGeom prst="rect">
            <a:avLst/>
          </a:prstGeom>
          <a:noFill/>
        </p:spPr>
        <p:txBody>
          <a:bodyPr wrap="square" rtlCol="0">
            <a:spAutoFit/>
          </a:bodyPr>
          <a:lstStyle/>
          <a:p>
            <a:r>
              <a:rPr lang="en-US" sz="1600" dirty="0" smtClean="0">
                <a:latin typeface="Yu Gothic UI Semibold" panose="020B0700000000000000" pitchFamily="34" charset="-128"/>
                <a:ea typeface="Yu Gothic UI Semibold" panose="020B0700000000000000" pitchFamily="34" charset="-128"/>
              </a:rPr>
              <a:t>detached flag</a:t>
            </a:r>
            <a:endParaRPr lang="en-US" sz="1600" dirty="0">
              <a:latin typeface="Yu Gothic UI Semibold" panose="020B0700000000000000" pitchFamily="34" charset="-128"/>
              <a:ea typeface="Yu Gothic UI Semibold" panose="020B0700000000000000" pitchFamily="34" charset="-128"/>
            </a:endParaRPr>
          </a:p>
        </p:txBody>
      </p:sp>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2719" y="1308854"/>
            <a:ext cx="2693278" cy="1689164"/>
          </a:xfrm>
          <a:prstGeom prst="rect">
            <a:avLst/>
          </a:prstGeom>
        </p:spPr>
      </p:pic>
      <p:graphicFrame>
        <p:nvGraphicFramePr>
          <p:cNvPr id="15" name="Object 14"/>
          <p:cNvGraphicFramePr>
            <a:graphicFrameLocks noChangeAspect="1"/>
          </p:cNvGraphicFramePr>
          <p:nvPr>
            <p:extLst>
              <p:ext uri="{D42A27DB-BD31-4B8C-83A1-F6EECF244321}">
                <p14:modId xmlns:p14="http://schemas.microsoft.com/office/powerpoint/2010/main" val="1615086426"/>
              </p:ext>
            </p:extLst>
          </p:nvPr>
        </p:nvGraphicFramePr>
        <p:xfrm>
          <a:off x="3868335" y="1780261"/>
          <a:ext cx="2205940" cy="649216"/>
        </p:xfrm>
        <a:graphic>
          <a:graphicData uri="http://schemas.openxmlformats.org/presentationml/2006/ole">
            <mc:AlternateContent xmlns:mc="http://schemas.openxmlformats.org/markup-compatibility/2006">
              <mc:Choice xmlns:v="urn:schemas-microsoft-com:vml" Requires="v">
                <p:oleObj spid="_x0000_s28737" r:id="rId8" imgW="3009240" imgH="885600" progId="">
                  <p:embed/>
                </p:oleObj>
              </mc:Choice>
              <mc:Fallback>
                <p:oleObj r:id="rId8" imgW="3009240" imgH="885600" progId="">
                  <p:embed/>
                  <p:pic>
                    <p:nvPicPr>
                      <p:cNvPr id="0" name=""/>
                      <p:cNvPicPr/>
                      <p:nvPr/>
                    </p:nvPicPr>
                    <p:blipFill>
                      <a:blip r:embed="rId9"/>
                      <a:stretch>
                        <a:fillRect/>
                      </a:stretch>
                    </p:blipFill>
                    <p:spPr>
                      <a:xfrm>
                        <a:off x="3868335" y="1780261"/>
                        <a:ext cx="2205940" cy="649216"/>
                      </a:xfrm>
                      <a:prstGeom prst="rect">
                        <a:avLst/>
                      </a:prstGeom>
                    </p:spPr>
                  </p:pic>
                </p:oleObj>
              </mc:Fallback>
            </mc:AlternateContent>
          </a:graphicData>
        </a:graphic>
      </p:graphicFrame>
      <p:sp>
        <p:nvSpPr>
          <p:cNvPr id="8" name="TextBox 7"/>
          <p:cNvSpPr txBox="1"/>
          <p:nvPr/>
        </p:nvSpPr>
        <p:spPr>
          <a:xfrm rot="18176356">
            <a:off x="1638136" y="1384136"/>
            <a:ext cx="699911" cy="584775"/>
          </a:xfrm>
          <a:prstGeom prst="rect">
            <a:avLst/>
          </a:prstGeom>
          <a:noFill/>
        </p:spPr>
        <p:txBody>
          <a:bodyPr wrap="square" rtlCol="0">
            <a:spAutoFit/>
          </a:bodyPr>
          <a:lstStyle/>
          <a:p>
            <a:r>
              <a:rPr lang="en-US" sz="3200" dirty="0" smtClean="0">
                <a:solidFill>
                  <a:srgbClr val="FF0000"/>
                </a:solidFill>
                <a:latin typeface="ZDingbats" panose="05000600020000020004" pitchFamily="2" charset="0"/>
              </a:rPr>
              <a:t>Ø</a:t>
            </a:r>
            <a:endParaRPr lang="en-US" sz="3200" dirty="0">
              <a:solidFill>
                <a:srgbClr val="FF0000"/>
              </a:solidFill>
            </a:endParaRPr>
          </a:p>
        </p:txBody>
      </p:sp>
      <p:sp>
        <p:nvSpPr>
          <p:cNvPr id="9" name="TextBox 8"/>
          <p:cNvSpPr txBox="1"/>
          <p:nvPr/>
        </p:nvSpPr>
        <p:spPr>
          <a:xfrm rot="18176356">
            <a:off x="3798249" y="1552724"/>
            <a:ext cx="699911" cy="584775"/>
          </a:xfrm>
          <a:prstGeom prst="rect">
            <a:avLst/>
          </a:prstGeom>
          <a:noFill/>
        </p:spPr>
        <p:txBody>
          <a:bodyPr wrap="square" rtlCol="0">
            <a:spAutoFit/>
          </a:bodyPr>
          <a:lstStyle/>
          <a:p>
            <a:r>
              <a:rPr lang="en-US" sz="3200" dirty="0" smtClean="0">
                <a:solidFill>
                  <a:srgbClr val="FF0000"/>
                </a:solidFill>
                <a:latin typeface="ZDingbats" panose="05000600020000020004" pitchFamily="2" charset="0"/>
              </a:rPr>
              <a:t>Ø</a:t>
            </a:r>
            <a:endParaRPr lang="en-US" sz="3200" dirty="0">
              <a:solidFill>
                <a:srgbClr val="FF0000"/>
              </a:solidFill>
            </a:endParaRPr>
          </a:p>
        </p:txBody>
      </p:sp>
      <p:sp>
        <p:nvSpPr>
          <p:cNvPr id="16" name="TextBox 15"/>
          <p:cNvSpPr txBox="1"/>
          <p:nvPr/>
        </p:nvSpPr>
        <p:spPr>
          <a:xfrm>
            <a:off x="2826038" y="3032416"/>
            <a:ext cx="1018849" cy="338554"/>
          </a:xfrm>
          <a:prstGeom prst="rect">
            <a:avLst/>
          </a:prstGeom>
          <a:noFill/>
        </p:spPr>
        <p:txBody>
          <a:bodyPr wrap="square" rtlCol="0">
            <a:spAutoFit/>
          </a:bodyPr>
          <a:lstStyle/>
          <a:p>
            <a:r>
              <a:rPr lang="en-US" sz="1600" dirty="0" smtClean="0">
                <a:latin typeface="Yu Gothic UI Semibold" panose="020B0700000000000000" pitchFamily="34" charset="-128"/>
                <a:ea typeface="Yu Gothic UI Semibold" panose="020B0700000000000000" pitchFamily="34" charset="-128"/>
              </a:rPr>
              <a:t>ink dot?</a:t>
            </a:r>
            <a:endParaRPr lang="en-US" sz="1600" dirty="0">
              <a:latin typeface="Yu Gothic UI Semibold" panose="020B0700000000000000" pitchFamily="34" charset="-128"/>
              <a:ea typeface="Yu Gothic UI Semibold" panose="020B0700000000000000" pitchFamily="34" charset="-128"/>
            </a:endParaRPr>
          </a:p>
        </p:txBody>
      </p:sp>
      <p:sp>
        <p:nvSpPr>
          <p:cNvPr id="17" name="TextBox 16"/>
          <p:cNvSpPr txBox="1"/>
          <p:nvPr/>
        </p:nvSpPr>
        <p:spPr>
          <a:xfrm rot="18176356">
            <a:off x="6863734" y="1802228"/>
            <a:ext cx="699911" cy="584775"/>
          </a:xfrm>
          <a:prstGeom prst="rect">
            <a:avLst/>
          </a:prstGeom>
          <a:noFill/>
        </p:spPr>
        <p:txBody>
          <a:bodyPr wrap="square" rtlCol="0">
            <a:spAutoFit/>
          </a:bodyPr>
          <a:lstStyle/>
          <a:p>
            <a:r>
              <a:rPr lang="en-US" sz="3200" dirty="0" smtClean="0">
                <a:solidFill>
                  <a:srgbClr val="FF0000"/>
                </a:solidFill>
                <a:latin typeface="ZDingbats" panose="05000600020000020004" pitchFamily="2" charset="0"/>
              </a:rPr>
              <a:t>Ø</a:t>
            </a:r>
            <a:endParaRPr lang="en-US" sz="3200" dirty="0">
              <a:solidFill>
                <a:srgbClr val="FF0000"/>
              </a:solidFill>
            </a:endParaRPr>
          </a:p>
        </p:txBody>
      </p:sp>
      <p:sp>
        <p:nvSpPr>
          <p:cNvPr id="20" name="TextBox 19"/>
          <p:cNvSpPr txBox="1"/>
          <p:nvPr/>
        </p:nvSpPr>
        <p:spPr>
          <a:xfrm rot="18176356">
            <a:off x="9550434" y="1604305"/>
            <a:ext cx="699911" cy="584775"/>
          </a:xfrm>
          <a:prstGeom prst="rect">
            <a:avLst/>
          </a:prstGeom>
          <a:noFill/>
        </p:spPr>
        <p:txBody>
          <a:bodyPr wrap="square" rtlCol="0">
            <a:spAutoFit/>
          </a:bodyPr>
          <a:lstStyle/>
          <a:p>
            <a:r>
              <a:rPr lang="en-US" sz="3200" dirty="0" smtClean="0">
                <a:solidFill>
                  <a:srgbClr val="FF0000"/>
                </a:solidFill>
                <a:latin typeface="ZDingbats" panose="05000600020000020004" pitchFamily="2" charset="0"/>
              </a:rPr>
              <a:t>Ø</a:t>
            </a:r>
            <a:endParaRPr lang="en-US" sz="3200" dirty="0">
              <a:solidFill>
                <a:srgbClr val="FF0000"/>
              </a:solidFill>
            </a:endParaRPr>
          </a:p>
        </p:txBody>
      </p:sp>
      <p:pic>
        <p:nvPicPr>
          <p:cNvPr id="21" name="Picture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90977" y="3887361"/>
            <a:ext cx="2690884" cy="1670125"/>
          </a:xfrm>
          <a:prstGeom prst="rect">
            <a:avLst/>
          </a:prstGeom>
        </p:spPr>
      </p:pic>
      <p:pic>
        <p:nvPicPr>
          <p:cNvPr id="22" name="Picture 2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112418" y="4275640"/>
            <a:ext cx="1747650" cy="1012358"/>
          </a:xfrm>
          <a:prstGeom prst="rect">
            <a:avLst/>
          </a:prstGeom>
        </p:spPr>
      </p:pic>
      <p:sp>
        <p:nvSpPr>
          <p:cNvPr id="23" name="TextBox 22"/>
          <p:cNvSpPr txBox="1"/>
          <p:nvPr/>
        </p:nvSpPr>
        <p:spPr>
          <a:xfrm>
            <a:off x="2680561" y="5647008"/>
            <a:ext cx="1594299" cy="338554"/>
          </a:xfrm>
          <a:prstGeom prst="rect">
            <a:avLst/>
          </a:prstGeom>
          <a:noFill/>
        </p:spPr>
        <p:txBody>
          <a:bodyPr wrap="square" rtlCol="0">
            <a:spAutoFit/>
          </a:bodyPr>
          <a:lstStyle/>
          <a:p>
            <a:pPr algn="ctr"/>
            <a:r>
              <a:rPr lang="en-US" sz="1600" dirty="0" smtClean="0">
                <a:latin typeface="Yu Gothic UI Semibold" panose="020B0700000000000000" pitchFamily="34" charset="-128"/>
                <a:ea typeface="Yu Gothic UI Semibold" panose="020B0700000000000000" pitchFamily="34" charset="-128"/>
              </a:rPr>
              <a:t>flying saucer</a:t>
            </a:r>
            <a:endParaRPr lang="en-US" sz="1600" dirty="0">
              <a:latin typeface="Yu Gothic UI Semibold" panose="020B0700000000000000" pitchFamily="34" charset="-128"/>
              <a:ea typeface="Yu Gothic UI Semibold" panose="020B0700000000000000" pitchFamily="34" charset="-128"/>
            </a:endParaRPr>
          </a:p>
        </p:txBody>
      </p:sp>
      <p:sp>
        <p:nvSpPr>
          <p:cNvPr id="24" name="TextBox 23"/>
          <p:cNvSpPr txBox="1"/>
          <p:nvPr/>
        </p:nvSpPr>
        <p:spPr>
          <a:xfrm rot="18176356">
            <a:off x="1120668" y="4049198"/>
            <a:ext cx="699911" cy="584775"/>
          </a:xfrm>
          <a:prstGeom prst="rect">
            <a:avLst/>
          </a:prstGeom>
          <a:noFill/>
        </p:spPr>
        <p:txBody>
          <a:bodyPr wrap="square" rtlCol="0">
            <a:spAutoFit/>
          </a:bodyPr>
          <a:lstStyle/>
          <a:p>
            <a:r>
              <a:rPr lang="en-US" sz="3200" dirty="0" smtClean="0">
                <a:solidFill>
                  <a:srgbClr val="FF0000"/>
                </a:solidFill>
                <a:latin typeface="ZDingbats" panose="05000600020000020004" pitchFamily="2" charset="0"/>
              </a:rPr>
              <a:t>Ø</a:t>
            </a:r>
            <a:endParaRPr lang="en-US" sz="3200" dirty="0">
              <a:solidFill>
                <a:srgbClr val="FF0000"/>
              </a:solidFill>
            </a:endParaRPr>
          </a:p>
        </p:txBody>
      </p:sp>
      <p:sp>
        <p:nvSpPr>
          <p:cNvPr id="25" name="TextBox 24"/>
          <p:cNvSpPr txBox="1"/>
          <p:nvPr/>
        </p:nvSpPr>
        <p:spPr>
          <a:xfrm rot="18176356">
            <a:off x="3924905" y="4794948"/>
            <a:ext cx="699911" cy="584775"/>
          </a:xfrm>
          <a:prstGeom prst="rect">
            <a:avLst/>
          </a:prstGeom>
          <a:noFill/>
        </p:spPr>
        <p:txBody>
          <a:bodyPr wrap="square" rtlCol="0">
            <a:spAutoFit/>
          </a:bodyPr>
          <a:lstStyle/>
          <a:p>
            <a:r>
              <a:rPr lang="en-US" sz="3200" dirty="0" smtClean="0">
                <a:solidFill>
                  <a:srgbClr val="FF0000"/>
                </a:solidFill>
                <a:latin typeface="ZDingbats" panose="05000600020000020004" pitchFamily="2" charset="0"/>
              </a:rPr>
              <a:t>Ø</a:t>
            </a:r>
            <a:endParaRPr lang="en-US" sz="3200" dirty="0">
              <a:solidFill>
                <a:srgbClr val="FF0000"/>
              </a:solidFill>
            </a:endParaRPr>
          </a:p>
        </p:txBody>
      </p:sp>
      <p:pic>
        <p:nvPicPr>
          <p:cNvPr id="26" name="Picture 2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601673" y="3889015"/>
            <a:ext cx="2733408" cy="1670125"/>
          </a:xfrm>
          <a:prstGeom prst="rect">
            <a:avLst/>
          </a:prstGeom>
        </p:spPr>
      </p:pic>
      <p:graphicFrame>
        <p:nvGraphicFramePr>
          <p:cNvPr id="27" name="Object 26"/>
          <p:cNvGraphicFramePr>
            <a:graphicFrameLocks noChangeAspect="1"/>
          </p:cNvGraphicFramePr>
          <p:nvPr>
            <p:extLst>
              <p:ext uri="{D42A27DB-BD31-4B8C-83A1-F6EECF244321}">
                <p14:modId xmlns:p14="http://schemas.microsoft.com/office/powerpoint/2010/main" val="1673724005"/>
              </p:ext>
            </p:extLst>
          </p:nvPr>
        </p:nvGraphicFramePr>
        <p:xfrm>
          <a:off x="9600070" y="3862918"/>
          <a:ext cx="1409700" cy="1665516"/>
        </p:xfrm>
        <a:graphic>
          <a:graphicData uri="http://schemas.openxmlformats.org/presentationml/2006/ole">
            <mc:AlternateContent xmlns:mc="http://schemas.openxmlformats.org/markup-compatibility/2006">
              <mc:Choice xmlns:v="urn:schemas-microsoft-com:vml" Requires="v">
                <p:oleObj spid="_x0000_s28738" r:id="rId13" imgW="213840" imgH="279720" progId="">
                  <p:embed/>
                </p:oleObj>
              </mc:Choice>
              <mc:Fallback>
                <p:oleObj r:id="rId13" imgW="213840" imgH="279720" progId="">
                  <p:embed/>
                  <p:pic>
                    <p:nvPicPr>
                      <p:cNvPr id="0" name=""/>
                      <p:cNvPicPr/>
                      <p:nvPr/>
                    </p:nvPicPr>
                    <p:blipFill>
                      <a:blip r:embed="rId14"/>
                      <a:stretch>
                        <a:fillRect/>
                      </a:stretch>
                    </p:blipFill>
                    <p:spPr>
                      <a:xfrm>
                        <a:off x="9600070" y="3862918"/>
                        <a:ext cx="1409700" cy="1665516"/>
                      </a:xfrm>
                      <a:prstGeom prst="rect">
                        <a:avLst/>
                      </a:prstGeom>
                    </p:spPr>
                  </p:pic>
                </p:oleObj>
              </mc:Fallback>
            </mc:AlternateContent>
          </a:graphicData>
        </a:graphic>
      </p:graphicFrame>
      <p:sp>
        <p:nvSpPr>
          <p:cNvPr id="28" name="TextBox 27"/>
          <p:cNvSpPr txBox="1"/>
          <p:nvPr/>
        </p:nvSpPr>
        <p:spPr>
          <a:xfrm>
            <a:off x="8066044" y="5645299"/>
            <a:ext cx="2009405" cy="338554"/>
          </a:xfrm>
          <a:prstGeom prst="rect">
            <a:avLst/>
          </a:prstGeom>
          <a:noFill/>
        </p:spPr>
        <p:txBody>
          <a:bodyPr wrap="square" rtlCol="0">
            <a:spAutoFit/>
          </a:bodyPr>
          <a:lstStyle/>
          <a:p>
            <a:r>
              <a:rPr lang="en-US" sz="1600" dirty="0" smtClean="0">
                <a:latin typeface="Yu Gothic UI Semibold" panose="020B0700000000000000" pitchFamily="34" charset="-128"/>
                <a:ea typeface="Yu Gothic UI Semibold" panose="020B0700000000000000" pitchFamily="34" charset="-128"/>
              </a:rPr>
              <a:t>ducks in the water</a:t>
            </a:r>
            <a:endParaRPr lang="en-US" sz="1600" dirty="0">
              <a:latin typeface="Yu Gothic UI Semibold" panose="020B0700000000000000" pitchFamily="34" charset="-128"/>
              <a:ea typeface="Yu Gothic UI Semibold" panose="020B0700000000000000" pitchFamily="34" charset="-128"/>
            </a:endParaRPr>
          </a:p>
        </p:txBody>
      </p:sp>
      <p:sp>
        <p:nvSpPr>
          <p:cNvPr id="29" name="TextBox 28"/>
          <p:cNvSpPr txBox="1"/>
          <p:nvPr/>
        </p:nvSpPr>
        <p:spPr>
          <a:xfrm rot="18176356">
            <a:off x="7509820" y="4855974"/>
            <a:ext cx="699911" cy="584775"/>
          </a:xfrm>
          <a:prstGeom prst="rect">
            <a:avLst/>
          </a:prstGeom>
          <a:noFill/>
        </p:spPr>
        <p:txBody>
          <a:bodyPr wrap="square" rtlCol="0">
            <a:spAutoFit/>
          </a:bodyPr>
          <a:lstStyle/>
          <a:p>
            <a:r>
              <a:rPr lang="en-US" sz="3200" dirty="0" smtClean="0">
                <a:solidFill>
                  <a:srgbClr val="FF0000"/>
                </a:solidFill>
                <a:latin typeface="ZDingbats" panose="05000600020000020004" pitchFamily="2" charset="0"/>
              </a:rPr>
              <a:t>Ø</a:t>
            </a:r>
            <a:endParaRPr lang="en-US" sz="3200" dirty="0">
              <a:solidFill>
                <a:srgbClr val="FF0000"/>
              </a:solidFill>
            </a:endParaRPr>
          </a:p>
        </p:txBody>
      </p:sp>
      <p:sp>
        <p:nvSpPr>
          <p:cNvPr id="30" name="TextBox 29"/>
          <p:cNvSpPr txBox="1"/>
          <p:nvPr/>
        </p:nvSpPr>
        <p:spPr>
          <a:xfrm rot="18176356">
            <a:off x="9399626" y="4171014"/>
            <a:ext cx="699911" cy="584775"/>
          </a:xfrm>
          <a:prstGeom prst="rect">
            <a:avLst/>
          </a:prstGeom>
          <a:noFill/>
        </p:spPr>
        <p:txBody>
          <a:bodyPr wrap="square" rtlCol="0">
            <a:spAutoFit/>
          </a:bodyPr>
          <a:lstStyle/>
          <a:p>
            <a:r>
              <a:rPr lang="en-US" sz="3200" dirty="0" smtClean="0">
                <a:solidFill>
                  <a:srgbClr val="FF0000"/>
                </a:solidFill>
                <a:latin typeface="ZDingbats" panose="05000600020000020004" pitchFamily="2" charset="0"/>
              </a:rPr>
              <a:t>Ø</a:t>
            </a:r>
            <a:endParaRPr lang="en-US" sz="3200" dirty="0">
              <a:solidFill>
                <a:srgbClr val="FF0000"/>
              </a:solidFill>
            </a:endParaRPr>
          </a:p>
        </p:txBody>
      </p:sp>
      <p:sp>
        <p:nvSpPr>
          <p:cNvPr id="31" name="TextBox 30"/>
          <p:cNvSpPr txBox="1"/>
          <p:nvPr/>
        </p:nvSpPr>
        <p:spPr>
          <a:xfrm rot="18176356">
            <a:off x="10196598" y="4367029"/>
            <a:ext cx="699911" cy="584775"/>
          </a:xfrm>
          <a:prstGeom prst="rect">
            <a:avLst/>
          </a:prstGeom>
          <a:noFill/>
        </p:spPr>
        <p:txBody>
          <a:bodyPr wrap="square" rtlCol="0">
            <a:spAutoFit/>
          </a:bodyPr>
          <a:lstStyle/>
          <a:p>
            <a:r>
              <a:rPr lang="en-US" sz="3200" dirty="0" smtClean="0">
                <a:solidFill>
                  <a:srgbClr val="FF0000"/>
                </a:solidFill>
                <a:latin typeface="ZDingbats" panose="05000600020000020004" pitchFamily="2" charset="0"/>
              </a:rPr>
              <a:t>Ø</a:t>
            </a:r>
            <a:endParaRPr lang="en-US" sz="3200" dirty="0">
              <a:solidFill>
                <a:srgbClr val="FF0000"/>
              </a:solidFill>
            </a:endParaRPr>
          </a:p>
        </p:txBody>
      </p:sp>
    </p:spTree>
    <p:extLst>
      <p:ext uri="{BB962C8B-B14F-4D97-AF65-F5344CB8AC3E}">
        <p14:creationId xmlns:p14="http://schemas.microsoft.com/office/powerpoint/2010/main" val="29840326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16945" y="440675"/>
            <a:ext cx="5486400" cy="5860590"/>
          </a:xfrm>
        </p:spPr>
        <p:txBody>
          <a:bodyPr>
            <a:noAutofit/>
          </a:bodyPr>
          <a:lstStyle/>
          <a:p>
            <a:pPr algn="l"/>
            <a:r>
              <a:rPr lang="en-US" sz="3200" dirty="0" smtClean="0">
                <a:latin typeface="Yu Gothic UI Semibold" panose="020B0700000000000000" pitchFamily="34" charset="-128"/>
                <a:ea typeface="Yu Gothic UI Semibold" panose="020B0700000000000000" pitchFamily="34" charset="-128"/>
              </a:rPr>
              <a:t>Fleury entered this design featuring Windsor Castle inset in an ornate frame with the King’s image on the right facing left in State Robes encircled by the collar of the Garter. It won the approval of Crown Agents, stamp printers for the colonies and administrative organization in charge of the Omnibus issue.</a:t>
            </a:r>
            <a:endParaRPr lang="en-US" sz="3200" dirty="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p:txBody>
      </p:sp>
      <p:sp>
        <p:nvSpPr>
          <p:cNvPr id="6" name="Slide Number Placeholder 5"/>
          <p:cNvSpPr>
            <a:spLocks noGrp="1"/>
          </p:cNvSpPr>
          <p:nvPr>
            <p:ph type="sldNum" sz="quarter" idx="12"/>
          </p:nvPr>
        </p:nvSpPr>
        <p:spPr>
          <a:xfrm>
            <a:off x="9205511" y="6301265"/>
            <a:ext cx="2743200" cy="365125"/>
          </a:xfrm>
        </p:spPr>
        <p:txBody>
          <a:bodyPr/>
          <a:lstStyle/>
          <a:p>
            <a:fld id="{6FE01F69-80C7-4419-A44F-BF497DF53401}" type="slidenum">
              <a:rPr lang="en-US" smtClean="0">
                <a:solidFill>
                  <a:schemeClr val="tx1"/>
                </a:solidFill>
              </a:rPr>
              <a:t>6</a:t>
            </a:fld>
            <a:endParaRPr lang="en-US" dirty="0">
              <a:solidFill>
                <a:schemeClr val="tx1"/>
              </a:solidFill>
            </a:endParaRPr>
          </a:p>
        </p:txBody>
      </p:sp>
      <p:sp>
        <p:nvSpPr>
          <p:cNvPr id="8" name="TextBox 7"/>
          <p:cNvSpPr txBox="1"/>
          <p:nvPr/>
        </p:nvSpPr>
        <p:spPr>
          <a:xfrm>
            <a:off x="6299442" y="2341509"/>
            <a:ext cx="1465244" cy="369332"/>
          </a:xfrm>
          <a:prstGeom prst="rect">
            <a:avLst/>
          </a:prstGeom>
          <a:noFill/>
        </p:spPr>
        <p:txBody>
          <a:bodyPr wrap="square" rtlCol="0">
            <a:spAutoFit/>
          </a:bodyPr>
          <a:lstStyle/>
          <a:p>
            <a:pPr algn="ctr"/>
            <a:r>
              <a:rPr lang="en-US" dirty="0">
                <a:latin typeface="Yu Gothic UI Semibold" panose="020B0700000000000000" pitchFamily="34" charset="-128"/>
                <a:ea typeface="Yu Gothic UI Semibold" panose="020B0700000000000000" pitchFamily="34" charset="-128"/>
              </a:rPr>
              <a:t>Hugo Fleury</a:t>
            </a:r>
            <a:endParaRPr lang="en-US" dirty="0"/>
          </a:p>
        </p:txBody>
      </p:sp>
      <p:graphicFrame>
        <p:nvGraphicFramePr>
          <p:cNvPr id="9" name="Object 8"/>
          <p:cNvGraphicFramePr>
            <a:graphicFrameLocks noChangeAspect="1"/>
          </p:cNvGraphicFramePr>
          <p:nvPr>
            <p:extLst>
              <p:ext uri="{D42A27DB-BD31-4B8C-83A1-F6EECF244321}">
                <p14:modId xmlns:p14="http://schemas.microsoft.com/office/powerpoint/2010/main" val="711253670"/>
              </p:ext>
            </p:extLst>
          </p:nvPr>
        </p:nvGraphicFramePr>
        <p:xfrm>
          <a:off x="6157961" y="460622"/>
          <a:ext cx="1836400" cy="1846435"/>
        </p:xfrm>
        <a:graphic>
          <a:graphicData uri="http://schemas.openxmlformats.org/presentationml/2006/ole">
            <mc:AlternateContent xmlns:mc="http://schemas.openxmlformats.org/markup-compatibility/2006">
              <mc:Choice xmlns:v="urn:schemas-microsoft-com:vml" Requires="v">
                <p:oleObj spid="_x0000_s2407" r:id="rId5" imgW="2323800" imgH="2336400" progId="">
                  <p:embed/>
                </p:oleObj>
              </mc:Choice>
              <mc:Fallback>
                <p:oleObj r:id="rId5" imgW="2323800" imgH="2336400" progId="">
                  <p:embed/>
                  <p:pic>
                    <p:nvPicPr>
                      <p:cNvPr id="0" name=""/>
                      <p:cNvPicPr/>
                      <p:nvPr/>
                    </p:nvPicPr>
                    <p:blipFill>
                      <a:blip r:embed="rId6"/>
                      <a:stretch>
                        <a:fillRect/>
                      </a:stretch>
                    </p:blipFill>
                    <p:spPr>
                      <a:xfrm>
                        <a:off x="6157961" y="460622"/>
                        <a:ext cx="1836400" cy="1846435"/>
                      </a:xfrm>
                      <a:prstGeom prst="rect">
                        <a:avLst/>
                      </a:prstGeom>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1345593524"/>
              </p:ext>
            </p:extLst>
          </p:nvPr>
        </p:nvGraphicFramePr>
        <p:xfrm>
          <a:off x="8233063" y="1076146"/>
          <a:ext cx="3395133" cy="1244882"/>
        </p:xfrm>
        <a:graphic>
          <a:graphicData uri="http://schemas.openxmlformats.org/presentationml/2006/ole">
            <mc:AlternateContent xmlns:mc="http://schemas.openxmlformats.org/markup-compatibility/2006">
              <mc:Choice xmlns:v="urn:schemas-microsoft-com:vml" Requires="v">
                <p:oleObj spid="_x0000_s2408" r:id="rId7" imgW="3809520" imgH="1396800" progId="">
                  <p:embed/>
                </p:oleObj>
              </mc:Choice>
              <mc:Fallback>
                <p:oleObj r:id="rId7" imgW="3809520" imgH="1396800" progId="">
                  <p:embed/>
                  <p:pic>
                    <p:nvPicPr>
                      <p:cNvPr id="0" name=""/>
                      <p:cNvPicPr/>
                      <p:nvPr/>
                    </p:nvPicPr>
                    <p:blipFill>
                      <a:blip r:embed="rId8"/>
                      <a:stretch>
                        <a:fillRect/>
                      </a:stretch>
                    </p:blipFill>
                    <p:spPr>
                      <a:xfrm>
                        <a:off x="8233063" y="1076146"/>
                        <a:ext cx="3395133" cy="1244882"/>
                      </a:xfrm>
                      <a:prstGeom prst="rect">
                        <a:avLst/>
                      </a:prstGeom>
                    </p:spPr>
                  </p:pic>
                </p:oleObj>
              </mc:Fallback>
            </mc:AlternateContent>
          </a:graphicData>
        </a:graphic>
      </p:graphicFrame>
      <p:sp>
        <p:nvSpPr>
          <p:cNvPr id="10" name="TextBox 9"/>
          <p:cNvSpPr txBox="1"/>
          <p:nvPr/>
        </p:nvSpPr>
        <p:spPr>
          <a:xfrm>
            <a:off x="8139095" y="2327683"/>
            <a:ext cx="3575371" cy="369332"/>
          </a:xfrm>
          <a:prstGeom prst="rect">
            <a:avLst/>
          </a:prstGeom>
          <a:noFill/>
        </p:spPr>
        <p:txBody>
          <a:bodyPr wrap="square" rtlCol="0">
            <a:spAutoFit/>
          </a:bodyPr>
          <a:lstStyle/>
          <a:p>
            <a:r>
              <a:rPr lang="en-US" dirty="0" smtClean="0">
                <a:latin typeface="Yu Gothic UI Semibold" panose="020B0700000000000000" pitchFamily="34" charset="-128"/>
                <a:ea typeface="Yu Gothic UI Semibold" panose="020B0700000000000000" pitchFamily="34" charset="-128"/>
              </a:rPr>
              <a:t>his earlier essay’s Windsor insert</a:t>
            </a:r>
            <a:endParaRPr lang="en-US" dirty="0"/>
          </a:p>
        </p:txBody>
      </p:sp>
      <p:graphicFrame>
        <p:nvGraphicFramePr>
          <p:cNvPr id="11" name="Object 10"/>
          <p:cNvGraphicFramePr>
            <a:graphicFrameLocks noChangeAspect="1"/>
          </p:cNvGraphicFramePr>
          <p:nvPr>
            <p:extLst>
              <p:ext uri="{D42A27DB-BD31-4B8C-83A1-F6EECF244321}">
                <p14:modId xmlns:p14="http://schemas.microsoft.com/office/powerpoint/2010/main" val="2596509434"/>
              </p:ext>
            </p:extLst>
          </p:nvPr>
        </p:nvGraphicFramePr>
        <p:xfrm>
          <a:off x="6157962" y="2710342"/>
          <a:ext cx="5408384" cy="3773485"/>
        </p:xfrm>
        <a:graphic>
          <a:graphicData uri="http://schemas.openxmlformats.org/presentationml/2006/ole">
            <mc:AlternateContent xmlns:mc="http://schemas.openxmlformats.org/markup-compatibility/2006">
              <mc:Choice xmlns:v="urn:schemas-microsoft-com:vml" Requires="v">
                <p:oleObj spid="_x0000_s2409" r:id="rId9" imgW="6171120" imgH="4304520" progId="">
                  <p:embed/>
                </p:oleObj>
              </mc:Choice>
              <mc:Fallback>
                <p:oleObj r:id="rId9" imgW="6171120" imgH="4304520" progId="">
                  <p:embed/>
                  <p:pic>
                    <p:nvPicPr>
                      <p:cNvPr id="0" name=""/>
                      <p:cNvPicPr/>
                      <p:nvPr/>
                    </p:nvPicPr>
                    <p:blipFill>
                      <a:blip r:embed="rId10"/>
                      <a:stretch>
                        <a:fillRect/>
                      </a:stretch>
                    </p:blipFill>
                    <p:spPr>
                      <a:xfrm>
                        <a:off x="6157962" y="2710342"/>
                        <a:ext cx="5408384" cy="3773485"/>
                      </a:xfrm>
                      <a:prstGeom prst="rect">
                        <a:avLst/>
                      </a:prstGeom>
                    </p:spPr>
                  </p:pic>
                </p:oleObj>
              </mc:Fallback>
            </mc:AlternateContent>
          </a:graphicData>
        </a:graphic>
      </p:graphicFrame>
    </p:spTree>
    <p:extLst>
      <p:ext uri="{BB962C8B-B14F-4D97-AF65-F5344CB8AC3E}">
        <p14:creationId xmlns:p14="http://schemas.microsoft.com/office/powerpoint/2010/main" val="10285053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16945" y="440675"/>
            <a:ext cx="10972800" cy="6225715"/>
          </a:xfrm>
        </p:spPr>
        <p:txBody>
          <a:bodyPr>
            <a:normAutofit/>
          </a:bodyPr>
          <a:lstStyle/>
          <a:p>
            <a:pPr algn="l"/>
            <a:r>
              <a:rPr lang="en-US" sz="3200" dirty="0" smtClean="0">
                <a:latin typeface="Yu Gothic UI Semibold" panose="020B0700000000000000" pitchFamily="34" charset="-128"/>
                <a:ea typeface="Yu Gothic UI Semibold" panose="020B0700000000000000" pitchFamily="34" charset="-128"/>
              </a:rPr>
              <a:t>Can you see the many doctor blade lines?  Look close! </a:t>
            </a:r>
            <a:endParaRPr lang="en-US" sz="3200" dirty="0">
              <a:latin typeface="Yu Gothic UI Semibold" panose="020B0700000000000000" pitchFamily="34" charset="-128"/>
              <a:ea typeface="Yu Gothic UI Semibold" panose="020B0700000000000000" pitchFamily="34" charset="-128"/>
            </a:endParaRPr>
          </a:p>
        </p:txBody>
      </p:sp>
      <p:sp>
        <p:nvSpPr>
          <p:cNvPr id="6" name="Slide Number Placeholder 5"/>
          <p:cNvSpPr>
            <a:spLocks noGrp="1"/>
          </p:cNvSpPr>
          <p:nvPr>
            <p:ph type="sldNum" sz="quarter" idx="12"/>
          </p:nvPr>
        </p:nvSpPr>
        <p:spPr>
          <a:xfrm>
            <a:off x="9205511" y="6301265"/>
            <a:ext cx="2743200" cy="365125"/>
          </a:xfrm>
        </p:spPr>
        <p:txBody>
          <a:bodyPr/>
          <a:lstStyle/>
          <a:p>
            <a:fld id="{6FE01F69-80C7-4419-A44F-BF497DF53401}" type="slidenum">
              <a:rPr lang="en-US" smtClean="0">
                <a:solidFill>
                  <a:schemeClr val="tx1"/>
                </a:solidFill>
              </a:rPr>
              <a:t>60</a:t>
            </a:fld>
            <a:endParaRPr lang="en-US" dirty="0">
              <a:solidFill>
                <a:schemeClr val="tx1"/>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8335" y="1114515"/>
            <a:ext cx="8830019" cy="5551875"/>
          </a:xfrm>
          <a:prstGeom prst="rect">
            <a:avLst/>
          </a:prstGeom>
        </p:spPr>
      </p:pic>
    </p:spTree>
    <p:extLst>
      <p:ext uri="{BB962C8B-B14F-4D97-AF65-F5344CB8AC3E}">
        <p14:creationId xmlns:p14="http://schemas.microsoft.com/office/powerpoint/2010/main" val="15965153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16945" y="440675"/>
            <a:ext cx="10972800" cy="6225715"/>
          </a:xfrm>
        </p:spPr>
        <p:txBody>
          <a:bodyPr>
            <a:normAutofit/>
          </a:bodyPr>
          <a:lstStyle/>
          <a:p>
            <a:pPr algn="l"/>
            <a:r>
              <a:rPr lang="en-US" sz="3200" dirty="0" smtClean="0">
                <a:latin typeface="Yu Gothic UI Semibold" panose="020B0700000000000000" pitchFamily="34" charset="-128"/>
                <a:ea typeface="Yu Gothic UI Semibold" panose="020B0700000000000000" pitchFamily="34" charset="-128"/>
              </a:rPr>
              <a:t>Doctor blade lines exposed.  A “one off” interesting flaw.</a:t>
            </a:r>
            <a:endParaRPr lang="en-US" sz="3200" dirty="0">
              <a:latin typeface="Yu Gothic UI Semibold" panose="020B0700000000000000" pitchFamily="34" charset="-128"/>
              <a:ea typeface="Yu Gothic UI Semibold" panose="020B0700000000000000" pitchFamily="34" charset="-128"/>
            </a:endParaRPr>
          </a:p>
        </p:txBody>
      </p:sp>
      <p:sp>
        <p:nvSpPr>
          <p:cNvPr id="6" name="Slide Number Placeholder 5"/>
          <p:cNvSpPr>
            <a:spLocks noGrp="1"/>
          </p:cNvSpPr>
          <p:nvPr>
            <p:ph type="sldNum" sz="quarter" idx="12"/>
          </p:nvPr>
        </p:nvSpPr>
        <p:spPr>
          <a:xfrm>
            <a:off x="9205511" y="6301265"/>
            <a:ext cx="2743200" cy="365125"/>
          </a:xfrm>
        </p:spPr>
        <p:txBody>
          <a:bodyPr/>
          <a:lstStyle/>
          <a:p>
            <a:fld id="{6FE01F69-80C7-4419-A44F-BF497DF53401}" type="slidenum">
              <a:rPr lang="en-US" smtClean="0">
                <a:solidFill>
                  <a:schemeClr val="tx1"/>
                </a:solidFill>
              </a:rPr>
              <a:t>61</a:t>
            </a:fld>
            <a:endParaRPr lang="en-US" dirty="0">
              <a:solidFill>
                <a:schemeClr val="tx1"/>
              </a:solidFill>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8152" y="1112704"/>
            <a:ext cx="8832901" cy="5553686"/>
          </a:xfrm>
          <a:prstGeom prst="rect">
            <a:avLst/>
          </a:prstGeom>
        </p:spPr>
      </p:pic>
      <p:graphicFrame>
        <p:nvGraphicFramePr>
          <p:cNvPr id="5" name="Object 4"/>
          <p:cNvGraphicFramePr>
            <a:graphicFrameLocks noChangeAspect="1"/>
          </p:cNvGraphicFramePr>
          <p:nvPr>
            <p:extLst>
              <p:ext uri="{D42A27DB-BD31-4B8C-83A1-F6EECF244321}">
                <p14:modId xmlns:p14="http://schemas.microsoft.com/office/powerpoint/2010/main" val="1255299289"/>
              </p:ext>
            </p:extLst>
          </p:nvPr>
        </p:nvGraphicFramePr>
        <p:xfrm>
          <a:off x="384199" y="5225446"/>
          <a:ext cx="1136129" cy="1440944"/>
        </p:xfrm>
        <a:graphic>
          <a:graphicData uri="http://schemas.openxmlformats.org/presentationml/2006/ole">
            <mc:AlternateContent xmlns:mc="http://schemas.openxmlformats.org/markup-compatibility/2006">
              <mc:Choice xmlns:v="urn:schemas-microsoft-com:vml" Requires="v">
                <p:oleObj spid="_x0000_s23765" r:id="rId6" imgW="1041120" imgH="1320480" progId="">
                  <p:embed/>
                </p:oleObj>
              </mc:Choice>
              <mc:Fallback>
                <p:oleObj r:id="rId6" imgW="1041120" imgH="1320480" progId="">
                  <p:embed/>
                  <p:pic>
                    <p:nvPicPr>
                      <p:cNvPr id="0" name=""/>
                      <p:cNvPicPr/>
                      <p:nvPr/>
                    </p:nvPicPr>
                    <p:blipFill>
                      <a:blip r:embed="rId7"/>
                      <a:stretch>
                        <a:fillRect/>
                      </a:stretch>
                    </p:blipFill>
                    <p:spPr>
                      <a:xfrm>
                        <a:off x="384199" y="5225446"/>
                        <a:ext cx="1136129" cy="1440944"/>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244263228"/>
              </p:ext>
            </p:extLst>
          </p:nvPr>
        </p:nvGraphicFramePr>
        <p:xfrm>
          <a:off x="384199" y="2142590"/>
          <a:ext cx="1136129" cy="2234700"/>
        </p:xfrm>
        <a:graphic>
          <a:graphicData uri="http://schemas.openxmlformats.org/presentationml/2006/ole">
            <mc:AlternateContent xmlns:mc="http://schemas.openxmlformats.org/markup-compatibility/2006">
              <mc:Choice xmlns:v="urn:schemas-microsoft-com:vml" Requires="v">
                <p:oleObj spid="_x0000_s23766" r:id="rId8" imgW="1536480" imgH="3022200" progId="">
                  <p:embed/>
                </p:oleObj>
              </mc:Choice>
              <mc:Fallback>
                <p:oleObj r:id="rId8" imgW="1536480" imgH="3022200" progId="">
                  <p:embed/>
                  <p:pic>
                    <p:nvPicPr>
                      <p:cNvPr id="0" name=""/>
                      <p:cNvPicPr/>
                      <p:nvPr/>
                    </p:nvPicPr>
                    <p:blipFill>
                      <a:blip r:embed="rId9"/>
                      <a:stretch>
                        <a:fillRect/>
                      </a:stretch>
                    </p:blipFill>
                    <p:spPr>
                      <a:xfrm>
                        <a:off x="384199" y="2142590"/>
                        <a:ext cx="1136129" cy="2234700"/>
                      </a:xfrm>
                      <a:prstGeom prst="rect">
                        <a:avLst/>
                      </a:prstGeom>
                    </p:spPr>
                  </p:pic>
                </p:oleObj>
              </mc:Fallback>
            </mc:AlternateContent>
          </a:graphicData>
        </a:graphic>
      </p:graphicFrame>
      <p:pic>
        <p:nvPicPr>
          <p:cNvPr id="8" name="Picture 7"/>
          <p:cNvPicPr>
            <a:picLocks noChangeAspect="1"/>
          </p:cNvPicPr>
          <p:nvPr/>
        </p:nvPicPr>
        <p:blipFill>
          <a:blip r:embed="rId10"/>
          <a:stretch>
            <a:fillRect/>
          </a:stretch>
        </p:blipFill>
        <p:spPr>
          <a:xfrm>
            <a:off x="10661545" y="1121284"/>
            <a:ext cx="1160946" cy="2156043"/>
          </a:xfrm>
          <a:prstGeom prst="rect">
            <a:avLst/>
          </a:prstGeom>
        </p:spPr>
      </p:pic>
      <p:graphicFrame>
        <p:nvGraphicFramePr>
          <p:cNvPr id="9" name="Object 8"/>
          <p:cNvGraphicFramePr>
            <a:graphicFrameLocks noChangeAspect="1"/>
          </p:cNvGraphicFramePr>
          <p:nvPr>
            <p:extLst>
              <p:ext uri="{D42A27DB-BD31-4B8C-83A1-F6EECF244321}">
                <p14:modId xmlns:p14="http://schemas.microsoft.com/office/powerpoint/2010/main" val="3107325251"/>
              </p:ext>
            </p:extLst>
          </p:nvPr>
        </p:nvGraphicFramePr>
        <p:xfrm>
          <a:off x="10661545" y="3659739"/>
          <a:ext cx="1160946" cy="1874099"/>
        </p:xfrm>
        <a:graphic>
          <a:graphicData uri="http://schemas.openxmlformats.org/presentationml/2006/ole">
            <mc:AlternateContent xmlns:mc="http://schemas.openxmlformats.org/markup-compatibility/2006">
              <mc:Choice xmlns:v="urn:schemas-microsoft-com:vml" Requires="v">
                <p:oleObj spid="_x0000_s23767" r:id="rId11" imgW="888840" imgH="1434600" progId="">
                  <p:embed/>
                </p:oleObj>
              </mc:Choice>
              <mc:Fallback>
                <p:oleObj r:id="rId11" imgW="888840" imgH="1434600" progId="">
                  <p:embed/>
                  <p:pic>
                    <p:nvPicPr>
                      <p:cNvPr id="0" name=""/>
                      <p:cNvPicPr/>
                      <p:nvPr/>
                    </p:nvPicPr>
                    <p:blipFill>
                      <a:blip r:embed="rId12"/>
                      <a:stretch>
                        <a:fillRect/>
                      </a:stretch>
                    </p:blipFill>
                    <p:spPr>
                      <a:xfrm>
                        <a:off x="10661545" y="3659739"/>
                        <a:ext cx="1160946" cy="1874099"/>
                      </a:xfrm>
                      <a:prstGeom prst="rect">
                        <a:avLst/>
                      </a:prstGeom>
                    </p:spPr>
                  </p:pic>
                </p:oleObj>
              </mc:Fallback>
            </mc:AlternateContent>
          </a:graphicData>
        </a:graphic>
      </p:graphicFrame>
    </p:spTree>
    <p:extLst>
      <p:ext uri="{BB962C8B-B14F-4D97-AF65-F5344CB8AC3E}">
        <p14:creationId xmlns:p14="http://schemas.microsoft.com/office/powerpoint/2010/main" val="32768846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16945" y="440675"/>
            <a:ext cx="5078775" cy="5962650"/>
          </a:xfrm>
        </p:spPr>
        <p:txBody>
          <a:bodyPr>
            <a:normAutofit/>
          </a:bodyPr>
          <a:lstStyle/>
          <a:p>
            <a:pPr algn="l"/>
            <a:r>
              <a:rPr lang="en-US" sz="3200" dirty="0" smtClean="0">
                <a:latin typeface="Yu Gothic UI Semibold" panose="020B0700000000000000" pitchFamily="34" charset="-128"/>
                <a:ea typeface="Yu Gothic UI Semibold" panose="020B0700000000000000" pitchFamily="34" charset="-128"/>
              </a:rPr>
              <a:t>An finally, here’s a design knock-off duplicating this iconic design.</a:t>
            </a:r>
          </a:p>
          <a:p>
            <a:pPr algn="l"/>
            <a:endParaRPr lang="en-US" sz="3200" dirty="0">
              <a:latin typeface="Yu Gothic UI Semibold" panose="020B0700000000000000" pitchFamily="34" charset="-128"/>
              <a:ea typeface="Yu Gothic UI Semibold" panose="020B0700000000000000" pitchFamily="34" charset="-128"/>
            </a:endParaRPr>
          </a:p>
          <a:p>
            <a:pPr algn="l"/>
            <a:r>
              <a:rPr lang="en-US" sz="3200" dirty="0" smtClean="0">
                <a:latin typeface="Yu Gothic UI Semibold" panose="020B0700000000000000" pitchFamily="34" charset="-128"/>
                <a:ea typeface="Yu Gothic UI Semibold" panose="020B0700000000000000" pitchFamily="34" charset="-128"/>
              </a:rPr>
              <a:t>I hope you enjoyed this presentation and encourage you to check your Omnibus stamps for varieties—or start your own collection of this fascinating and challenging issue! </a:t>
            </a:r>
            <a:endParaRPr lang="en-US" sz="3200" dirty="0">
              <a:latin typeface="Yu Gothic UI Semibold" panose="020B0700000000000000" pitchFamily="34" charset="-128"/>
              <a:ea typeface="Yu Gothic UI Semibold" panose="020B0700000000000000" pitchFamily="34" charset="-128"/>
            </a:endParaRPr>
          </a:p>
        </p:txBody>
      </p:sp>
      <p:sp>
        <p:nvSpPr>
          <p:cNvPr id="6" name="Slide Number Placeholder 5"/>
          <p:cNvSpPr>
            <a:spLocks noGrp="1"/>
          </p:cNvSpPr>
          <p:nvPr>
            <p:ph type="sldNum" sz="quarter" idx="12"/>
          </p:nvPr>
        </p:nvSpPr>
        <p:spPr>
          <a:xfrm>
            <a:off x="9205511" y="6301265"/>
            <a:ext cx="2743200" cy="365125"/>
          </a:xfrm>
        </p:spPr>
        <p:txBody>
          <a:bodyPr/>
          <a:lstStyle/>
          <a:p>
            <a:fld id="{6FE01F69-80C7-4419-A44F-BF497DF53401}" type="slidenum">
              <a:rPr lang="en-US" smtClean="0">
                <a:solidFill>
                  <a:schemeClr val="tx1"/>
                </a:solidFill>
              </a:rPr>
              <a:t>62</a:t>
            </a:fld>
            <a:endParaRPr lang="en-US" dirty="0">
              <a:solidFill>
                <a:schemeClr val="tx1"/>
              </a:solidFill>
            </a:endParaRPr>
          </a:p>
        </p:txBody>
      </p:sp>
      <p:pic>
        <p:nvPicPr>
          <p:cNvPr id="4" name="Picture 3"/>
          <p:cNvPicPr>
            <a:picLocks noChangeAspect="1"/>
          </p:cNvPicPr>
          <p:nvPr/>
        </p:nvPicPr>
        <p:blipFill>
          <a:blip r:embed="rId4"/>
          <a:stretch>
            <a:fillRect/>
          </a:stretch>
        </p:blipFill>
        <p:spPr>
          <a:xfrm>
            <a:off x="5695720" y="585845"/>
            <a:ext cx="5926558" cy="5817480"/>
          </a:xfrm>
          <a:prstGeom prst="rect">
            <a:avLst/>
          </a:prstGeom>
        </p:spPr>
      </p:pic>
    </p:spTree>
    <p:extLst>
      <p:ext uri="{BB962C8B-B14F-4D97-AF65-F5344CB8AC3E}">
        <p14:creationId xmlns:p14="http://schemas.microsoft.com/office/powerpoint/2010/main" val="6192050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16945" y="440675"/>
            <a:ext cx="10972800" cy="5860590"/>
          </a:xfrm>
        </p:spPr>
        <p:txBody>
          <a:bodyPr>
            <a:normAutofit/>
          </a:bodyPr>
          <a:lstStyle/>
          <a:p>
            <a:r>
              <a:rPr lang="en-US" sz="4800" dirty="0" smtClean="0">
                <a:latin typeface="Yu Gothic UI Semibold" panose="020B0700000000000000" pitchFamily="34" charset="-128"/>
                <a:ea typeface="Yu Gothic UI Semibold" panose="020B0700000000000000" pitchFamily="34" charset="-128"/>
              </a:rPr>
              <a:t>Online Resources…</a:t>
            </a:r>
          </a:p>
          <a:p>
            <a:pPr algn="l"/>
            <a:endParaRPr lang="en-US" sz="3200" dirty="0">
              <a:latin typeface="Yu Gothic UI Semibold" panose="020B0700000000000000" pitchFamily="34" charset="-128"/>
              <a:ea typeface="Yu Gothic UI Semibold" panose="020B0700000000000000" pitchFamily="34" charset="-128"/>
            </a:endParaRPr>
          </a:p>
          <a:p>
            <a:pPr algn="l"/>
            <a:r>
              <a:rPr lang="en-US" dirty="0" smtClean="0">
                <a:latin typeface="Yu Gothic UI Semibold" panose="020B0700000000000000" pitchFamily="34" charset="-128"/>
                <a:ea typeface="Yu Gothic UI Semibold" panose="020B0700000000000000" pitchFamily="34" charset="-128"/>
              </a:rPr>
              <a:t>Neil </a:t>
            </a:r>
            <a:r>
              <a:rPr lang="en-US" dirty="0" err="1" smtClean="0">
                <a:latin typeface="Yu Gothic UI Semibold" panose="020B0700000000000000" pitchFamily="34" charset="-128"/>
                <a:ea typeface="Yu Gothic UI Semibold" panose="020B0700000000000000" pitchFamily="34" charset="-128"/>
              </a:rPr>
              <a:t>Donen</a:t>
            </a:r>
            <a:r>
              <a:rPr lang="en-US" dirty="0" smtClean="0">
                <a:latin typeface="Yu Gothic UI Semibold" panose="020B0700000000000000" pitchFamily="34" charset="-128"/>
                <a:ea typeface="Yu Gothic UI Semibold" panose="020B0700000000000000" pitchFamily="34" charset="-128"/>
              </a:rPr>
              <a:t> </a:t>
            </a:r>
            <a:r>
              <a:rPr lang="en-US" dirty="0" smtClean="0">
                <a:latin typeface="Yu Gothic UI Semibold" panose="020B0700000000000000" pitchFamily="34" charset="-128"/>
                <a:ea typeface="Yu Gothic UI Semibold" panose="020B0700000000000000" pitchFamily="34" charset="-128"/>
              </a:rPr>
              <a:t>and his former site: www.philatel2.com/jubilee, now accessible at</a:t>
            </a:r>
            <a:r>
              <a:rPr lang="en-US" dirty="0">
                <a:latin typeface="Yu Gothic UI Semibold" panose="020B0700000000000000" pitchFamily="34" charset="-128"/>
                <a:ea typeface="Yu Gothic UI Semibold" panose="020B0700000000000000" pitchFamily="34" charset="-128"/>
              </a:rPr>
              <a:t>: </a:t>
            </a:r>
            <a:endParaRPr lang="en-US" dirty="0" smtClean="0">
              <a:latin typeface="Yu Gothic UI Semibold" panose="020B0700000000000000" pitchFamily="34" charset="-128"/>
              <a:ea typeface="Yu Gothic UI Semibold" panose="020B0700000000000000" pitchFamily="34" charset="-128"/>
            </a:endParaRPr>
          </a:p>
          <a:p>
            <a:pPr algn="l"/>
            <a:r>
              <a:rPr lang="en-US" sz="1950" dirty="0">
                <a:latin typeface="Yu Gothic UI Semibold" panose="020B0700000000000000" pitchFamily="34" charset="-128"/>
                <a:ea typeface="Yu Gothic UI Semibold" panose="020B0700000000000000" pitchFamily="34" charset="-128"/>
                <a:hlinkClick r:id="rId4"/>
              </a:rPr>
              <a:t>https://web.archive.org/web/20110827040144fw_/http://</a:t>
            </a:r>
            <a:r>
              <a:rPr lang="en-US" sz="1950" dirty="0" smtClean="0">
                <a:latin typeface="Yu Gothic UI Semibold" panose="020B0700000000000000" pitchFamily="34" charset="-128"/>
                <a:ea typeface="Yu Gothic UI Semibold" panose="020B0700000000000000" pitchFamily="34" charset="-128"/>
                <a:hlinkClick r:id="rId4"/>
              </a:rPr>
              <a:t>www.philatel2.com/jubilee/index.htm</a:t>
            </a:r>
            <a:endParaRPr lang="en-US" sz="1950" dirty="0" smtClean="0">
              <a:latin typeface="Yu Gothic UI Semibold" panose="020B0700000000000000" pitchFamily="34" charset="-128"/>
              <a:ea typeface="Yu Gothic UI Semibold" panose="020B0700000000000000" pitchFamily="34" charset="-128"/>
            </a:endParaRPr>
          </a:p>
          <a:p>
            <a:pPr algn="l"/>
            <a:endParaRPr lang="en-US" sz="2000" dirty="0" smtClean="0">
              <a:latin typeface="Yu Gothic UI Semibold" panose="020B0700000000000000" pitchFamily="34" charset="-128"/>
              <a:ea typeface="Yu Gothic UI Semibold" panose="020B0700000000000000" pitchFamily="34" charset="-128"/>
            </a:endParaRPr>
          </a:p>
          <a:p>
            <a:pPr algn="l"/>
            <a:r>
              <a:rPr lang="en-US" dirty="0" smtClean="0">
                <a:latin typeface="Yu Gothic UI Semibold" panose="020B0700000000000000" pitchFamily="34" charset="-128"/>
                <a:ea typeface="Yu Gothic UI Semibold" panose="020B0700000000000000" pitchFamily="34" charset="-128"/>
              </a:rPr>
              <a:t>Spink &amp; Son’s </a:t>
            </a:r>
            <a:r>
              <a:rPr lang="en-US" dirty="0" err="1" smtClean="0">
                <a:latin typeface="Yu Gothic UI Semibold" panose="020B0700000000000000" pitchFamily="34" charset="-128"/>
                <a:ea typeface="Yu Gothic UI Semibold" panose="020B0700000000000000" pitchFamily="34" charset="-128"/>
              </a:rPr>
              <a:t>Caerynn</a:t>
            </a:r>
            <a:r>
              <a:rPr lang="en-US" dirty="0" smtClean="0">
                <a:latin typeface="Yu Gothic UI Semibold" panose="020B0700000000000000" pitchFamily="34" charset="-128"/>
                <a:ea typeface="Yu Gothic UI Semibold" panose="020B0700000000000000" pitchFamily="34" charset="-128"/>
              </a:rPr>
              <a:t> Collection of 1935 Silver Jubilee Issues and Covers</a:t>
            </a:r>
          </a:p>
          <a:p>
            <a:pPr algn="l"/>
            <a:r>
              <a:rPr lang="en-US" sz="2000" dirty="0">
                <a:latin typeface="Yu Gothic UI Semibold" panose="020B0700000000000000" pitchFamily="34" charset="-128"/>
                <a:ea typeface="Yu Gothic UI Semibold" panose="020B0700000000000000" pitchFamily="34" charset="-128"/>
                <a:hlinkClick r:id="rId5"/>
              </a:rPr>
              <a:t>https://</a:t>
            </a:r>
            <a:r>
              <a:rPr lang="en-US" sz="2000" dirty="0" smtClean="0">
                <a:latin typeface="Yu Gothic UI Semibold" panose="020B0700000000000000" pitchFamily="34" charset="-128"/>
                <a:ea typeface="Yu Gothic UI Semibold" panose="020B0700000000000000" pitchFamily="34" charset="-128"/>
                <a:hlinkClick r:id="rId5"/>
              </a:rPr>
              <a:t>www.the-saleroom.com/en-gb/auction-catalogues/spink/catalogue-id-srspi10153</a:t>
            </a:r>
            <a:r>
              <a:rPr lang="en-US" sz="2000" dirty="0" smtClean="0">
                <a:latin typeface="Yu Gothic UI Semibold" panose="020B0700000000000000" pitchFamily="34" charset="-128"/>
                <a:ea typeface="Yu Gothic UI Semibold" panose="020B0700000000000000" pitchFamily="34" charset="-128"/>
              </a:rPr>
              <a:t> </a:t>
            </a:r>
          </a:p>
          <a:p>
            <a:pPr algn="l"/>
            <a:endParaRPr lang="en-US" sz="2000" dirty="0" smtClean="0">
              <a:latin typeface="Yu Gothic UI Semibold" panose="020B0700000000000000" pitchFamily="34" charset="-128"/>
              <a:ea typeface="Yu Gothic UI Semibold" panose="020B0700000000000000" pitchFamily="34" charset="-128"/>
            </a:endParaRPr>
          </a:p>
          <a:p>
            <a:pPr algn="l"/>
            <a:r>
              <a:rPr lang="en-US" dirty="0" smtClean="0">
                <a:latin typeface="Yu Gothic UI Semibold" panose="020B0700000000000000" pitchFamily="34" charset="-128"/>
                <a:ea typeface="Yu Gothic UI Semibold" panose="020B0700000000000000" pitchFamily="34" charset="-128"/>
              </a:rPr>
              <a:t>StampCircuit</a:t>
            </a:r>
            <a:endParaRPr lang="en-US" dirty="0">
              <a:latin typeface="Yu Gothic UI Semibold" panose="020B0700000000000000" pitchFamily="34" charset="-128"/>
              <a:ea typeface="Yu Gothic UI Semibold" panose="020B0700000000000000" pitchFamily="34" charset="-128"/>
            </a:endParaRPr>
          </a:p>
          <a:p>
            <a:pPr algn="l"/>
            <a:r>
              <a:rPr lang="en-US" sz="2000" dirty="0" smtClean="0">
                <a:latin typeface="Yu Gothic UI Semibold" panose="020B0700000000000000" pitchFamily="34" charset="-128"/>
                <a:ea typeface="Yu Gothic UI Semibold" panose="020B0700000000000000" pitchFamily="34" charset="-128"/>
                <a:hlinkClick r:id="rId4"/>
              </a:rPr>
              <a:t>https</a:t>
            </a:r>
            <a:r>
              <a:rPr lang="en-US" sz="2000" dirty="0">
                <a:latin typeface="Yu Gothic UI Semibold" panose="020B0700000000000000" pitchFamily="34" charset="-128"/>
                <a:ea typeface="Yu Gothic UI Semibold" panose="020B0700000000000000" pitchFamily="34" charset="-128"/>
                <a:hlinkClick r:id="rId4"/>
              </a:rPr>
              <a:t>://www.stampcircuit.com/CircuitSearch?circuit_search_term=1935+silver+jubilee+omnibus&amp;search_api_views_fulltext_op=AND</a:t>
            </a:r>
          </a:p>
        </p:txBody>
      </p:sp>
      <p:sp>
        <p:nvSpPr>
          <p:cNvPr id="6" name="Slide Number Placeholder 5"/>
          <p:cNvSpPr>
            <a:spLocks noGrp="1"/>
          </p:cNvSpPr>
          <p:nvPr>
            <p:ph type="sldNum" sz="quarter" idx="12"/>
          </p:nvPr>
        </p:nvSpPr>
        <p:spPr>
          <a:xfrm>
            <a:off x="9205511" y="6301265"/>
            <a:ext cx="2743200" cy="365125"/>
          </a:xfrm>
        </p:spPr>
        <p:txBody>
          <a:bodyPr/>
          <a:lstStyle/>
          <a:p>
            <a:fld id="{6FE01F69-80C7-4419-A44F-BF497DF53401}" type="slidenum">
              <a:rPr lang="en-US" smtClean="0">
                <a:solidFill>
                  <a:schemeClr val="tx1"/>
                </a:solidFill>
              </a:rPr>
              <a:t>63</a:t>
            </a:fld>
            <a:endParaRPr lang="en-US" dirty="0">
              <a:solidFill>
                <a:schemeClr val="tx1"/>
              </a:solidFill>
            </a:endParaRPr>
          </a:p>
        </p:txBody>
      </p:sp>
    </p:spTree>
    <p:extLst>
      <p:ext uri="{BB962C8B-B14F-4D97-AF65-F5344CB8AC3E}">
        <p14:creationId xmlns:p14="http://schemas.microsoft.com/office/powerpoint/2010/main" val="3604002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16944" y="440675"/>
            <a:ext cx="11021899" cy="5948836"/>
          </a:xfrm>
        </p:spPr>
        <p:txBody>
          <a:bodyPr>
            <a:noAutofit/>
          </a:bodyPr>
          <a:lstStyle/>
          <a:p>
            <a:pPr algn="l"/>
            <a:r>
              <a:rPr lang="en-US" sz="3200" dirty="0" smtClean="0">
                <a:solidFill>
                  <a:srgbClr val="FF0000"/>
                </a:solidFill>
                <a:latin typeface="Yu Gothic UI Semibold" panose="020B0700000000000000" pitchFamily="34" charset="-128"/>
                <a:ea typeface="Yu Gothic UI Semibold" panose="020B0700000000000000" pitchFamily="34" charset="-128"/>
              </a:rPr>
              <a:t>A follow </a:t>
            </a:r>
            <a:r>
              <a:rPr lang="en-US" sz="3200" dirty="0">
                <a:solidFill>
                  <a:srgbClr val="FF0000"/>
                </a:solidFill>
                <a:latin typeface="Yu Gothic UI Semibold" panose="020B0700000000000000" pitchFamily="34" charset="-128"/>
                <a:ea typeface="Yu Gothic UI Semibold" panose="020B0700000000000000" pitchFamily="34" charset="-128"/>
              </a:rPr>
              <a:t>up </a:t>
            </a:r>
            <a:r>
              <a:rPr lang="en-US" sz="3200" dirty="0" smtClean="0">
                <a:solidFill>
                  <a:srgbClr val="FF0000"/>
                </a:solidFill>
                <a:latin typeface="Yu Gothic UI Semibold" panose="020B0700000000000000" pitchFamily="34" charset="-128"/>
                <a:ea typeface="Yu Gothic UI Semibold" panose="020B0700000000000000" pitchFamily="34" charset="-128"/>
              </a:rPr>
              <a:t>to postal administrators, December 5, 1934:</a:t>
            </a:r>
          </a:p>
          <a:p>
            <a:pPr algn="l"/>
            <a:r>
              <a:rPr lang="en-US" dirty="0" smtClean="0">
                <a:latin typeface="Yu Gothic UI Semibold" panose="020B0700000000000000" pitchFamily="34" charset="-128"/>
                <a:ea typeface="Yu Gothic UI Semibold" panose="020B0700000000000000" pitchFamily="34" charset="-128"/>
              </a:rPr>
              <a:t>"</a:t>
            </a:r>
            <a:r>
              <a:rPr lang="en-US" dirty="0">
                <a:latin typeface="Yu Gothic UI Semibold" panose="020B0700000000000000" pitchFamily="34" charset="-128"/>
                <a:ea typeface="Yu Gothic UI Semibold" panose="020B0700000000000000" pitchFamily="34" charset="-128"/>
              </a:rPr>
              <a:t>The series will comprise four denominations only in uniform design as </a:t>
            </a:r>
            <a:r>
              <a:rPr lang="en-US" dirty="0" smtClean="0">
                <a:latin typeface="Yu Gothic UI Semibold" panose="020B0700000000000000" pitchFamily="34" charset="-128"/>
                <a:ea typeface="Yu Gothic UI Semibold" panose="020B0700000000000000" pitchFamily="34" charset="-128"/>
              </a:rPr>
              <a:t>depicted in </a:t>
            </a:r>
            <a:r>
              <a:rPr lang="en-US" dirty="0">
                <a:latin typeface="Yu Gothic UI Semibold" panose="020B0700000000000000" pitchFamily="34" charset="-128"/>
                <a:ea typeface="Yu Gothic UI Semibold" panose="020B0700000000000000" pitchFamily="34" charset="-128"/>
              </a:rPr>
              <a:t>the accompanying leaflet. </a:t>
            </a:r>
            <a:r>
              <a:rPr lang="en-US" dirty="0" smtClean="0">
                <a:latin typeface="Yu Gothic UI Semibold" panose="020B0700000000000000" pitchFamily="34" charset="-128"/>
                <a:ea typeface="Yu Gothic UI Semibold" panose="020B0700000000000000" pitchFamily="34" charset="-128"/>
              </a:rPr>
              <a:t> The </a:t>
            </a:r>
            <a:r>
              <a:rPr lang="en-US" dirty="0">
                <a:latin typeface="Yu Gothic UI Semibold" panose="020B0700000000000000" pitchFamily="34" charset="-128"/>
                <a:ea typeface="Yu Gothic UI Semibold" panose="020B0700000000000000" pitchFamily="34" charset="-128"/>
              </a:rPr>
              <a:t>stamps will be printed in two </a:t>
            </a:r>
            <a:r>
              <a:rPr lang="en-US" dirty="0" err="1">
                <a:latin typeface="Yu Gothic UI Semibold" panose="020B0700000000000000" pitchFamily="34" charset="-128"/>
                <a:ea typeface="Yu Gothic UI Semibold" panose="020B0700000000000000" pitchFamily="34" charset="-128"/>
              </a:rPr>
              <a:t>colours</a:t>
            </a:r>
            <a:r>
              <a:rPr lang="en-US" dirty="0">
                <a:latin typeface="Yu Gothic UI Semibold" panose="020B0700000000000000" pitchFamily="34" charset="-128"/>
                <a:ea typeface="Yu Gothic UI Semibold" panose="020B0700000000000000" pitchFamily="34" charset="-128"/>
              </a:rPr>
              <a:t> in </a:t>
            </a:r>
            <a:r>
              <a:rPr lang="en-US" dirty="0" smtClean="0">
                <a:latin typeface="Yu Gothic UI Semibold" panose="020B0700000000000000" pitchFamily="34" charset="-128"/>
                <a:ea typeface="Yu Gothic UI Semibold" panose="020B0700000000000000" pitchFamily="34" charset="-128"/>
              </a:rPr>
              <a:t>sheets of </a:t>
            </a:r>
            <a:r>
              <a:rPr lang="en-US" dirty="0">
                <a:latin typeface="Yu Gothic UI Semibold" panose="020B0700000000000000" pitchFamily="34" charset="-128"/>
                <a:ea typeface="Yu Gothic UI Semibold" panose="020B0700000000000000" pitchFamily="34" charset="-128"/>
              </a:rPr>
              <a:t>sixty each. </a:t>
            </a:r>
            <a:r>
              <a:rPr lang="en-US" dirty="0" smtClean="0">
                <a:latin typeface="Yu Gothic UI Semibold" panose="020B0700000000000000" pitchFamily="34" charset="-128"/>
                <a:ea typeface="Yu Gothic UI Semibold" panose="020B0700000000000000" pitchFamily="34" charset="-128"/>
              </a:rPr>
              <a:t> The </a:t>
            </a:r>
            <a:r>
              <a:rPr lang="en-US" dirty="0">
                <a:latin typeface="Yu Gothic UI Semibold" panose="020B0700000000000000" pitchFamily="34" charset="-128"/>
                <a:ea typeface="Yu Gothic UI Semibold" panose="020B0700000000000000" pitchFamily="34" charset="-128"/>
              </a:rPr>
              <a:t>appropriate heading for each territory will be inserted in </a:t>
            </a:r>
            <a:r>
              <a:rPr lang="en-US" dirty="0" smtClean="0">
                <a:latin typeface="Yu Gothic UI Semibold" panose="020B0700000000000000" pitchFamily="34" charset="-128"/>
                <a:ea typeface="Yu Gothic UI Semibold" panose="020B0700000000000000" pitchFamily="34" charset="-128"/>
              </a:rPr>
              <a:t>place of </a:t>
            </a:r>
            <a:r>
              <a:rPr lang="en-US" dirty="0">
                <a:latin typeface="Yu Gothic UI Semibold" panose="020B0700000000000000" pitchFamily="34" charset="-128"/>
                <a:ea typeface="Yu Gothic UI Semibold" panose="020B0700000000000000" pitchFamily="34" charset="-128"/>
              </a:rPr>
              <a:t>the word "Specimen" where this appears in the illustration and the duty in </a:t>
            </a:r>
            <a:r>
              <a:rPr lang="en-US" dirty="0" smtClean="0">
                <a:latin typeface="Yu Gothic UI Semibold" panose="020B0700000000000000" pitchFamily="34" charset="-128"/>
                <a:ea typeface="Yu Gothic UI Semibold" panose="020B0700000000000000" pitchFamily="34" charset="-128"/>
              </a:rPr>
              <a:t>the oval </a:t>
            </a:r>
            <a:r>
              <a:rPr lang="en-US" dirty="0">
                <a:latin typeface="Yu Gothic UI Semibold" panose="020B0700000000000000" pitchFamily="34" charset="-128"/>
                <a:ea typeface="Yu Gothic UI Semibold" panose="020B0700000000000000" pitchFamily="34" charset="-128"/>
              </a:rPr>
              <a:t>panel in the left bottom corner.</a:t>
            </a:r>
          </a:p>
          <a:p>
            <a:pPr algn="l"/>
            <a:endParaRPr lang="en-US" sz="1200" dirty="0" smtClean="0">
              <a:latin typeface="Yu Gothic UI Semibold" panose="020B0700000000000000" pitchFamily="34" charset="-128"/>
              <a:ea typeface="Yu Gothic UI Semibold" panose="020B0700000000000000" pitchFamily="34" charset="-128"/>
            </a:endParaRPr>
          </a:p>
          <a:p>
            <a:pPr algn="l"/>
            <a:r>
              <a:rPr lang="en-US" dirty="0" smtClean="0">
                <a:latin typeface="Yu Gothic UI Semibold" panose="020B0700000000000000" pitchFamily="34" charset="-128"/>
                <a:ea typeface="Yu Gothic UI Semibold" panose="020B0700000000000000" pitchFamily="34" charset="-128"/>
              </a:rPr>
              <a:t>‘It </a:t>
            </a:r>
            <a:r>
              <a:rPr lang="en-US" dirty="0">
                <a:latin typeface="Yu Gothic UI Semibold" panose="020B0700000000000000" pitchFamily="34" charset="-128"/>
                <a:ea typeface="Yu Gothic UI Semibold" panose="020B0700000000000000" pitchFamily="34" charset="-128"/>
              </a:rPr>
              <a:t>is His Majesty's wish that this issue should be placed on sale on the 6 </a:t>
            </a:r>
            <a:r>
              <a:rPr lang="en-US" dirty="0" smtClean="0">
                <a:latin typeface="Yu Gothic UI Semibold" panose="020B0700000000000000" pitchFamily="34" charset="-128"/>
                <a:ea typeface="Yu Gothic UI Semibold" panose="020B0700000000000000" pitchFamily="34" charset="-128"/>
              </a:rPr>
              <a:t>May 1935</a:t>
            </a:r>
            <a:r>
              <a:rPr lang="en-US" dirty="0">
                <a:latin typeface="Yu Gothic UI Semibold" panose="020B0700000000000000" pitchFamily="34" charset="-128"/>
                <a:ea typeface="Yu Gothic UI Semibold" panose="020B0700000000000000" pitchFamily="34" charset="-128"/>
              </a:rPr>
              <a:t>, and continue in use </a:t>
            </a:r>
            <a:r>
              <a:rPr lang="en-US" dirty="0" smtClean="0">
                <a:latin typeface="Yu Gothic UI Semibold" panose="020B0700000000000000" pitchFamily="34" charset="-128"/>
                <a:ea typeface="Yu Gothic UI Semibold" panose="020B0700000000000000" pitchFamily="34" charset="-128"/>
              </a:rPr>
              <a:t>until 31 </a:t>
            </a:r>
            <a:r>
              <a:rPr lang="en-US" dirty="0">
                <a:latin typeface="Yu Gothic UI Semibold" panose="020B0700000000000000" pitchFamily="34" charset="-128"/>
                <a:ea typeface="Yu Gothic UI Semibold" panose="020B0700000000000000" pitchFamily="34" charset="-128"/>
              </a:rPr>
              <a:t>December 1935 when the residues </a:t>
            </a:r>
            <a:r>
              <a:rPr lang="en-US" dirty="0" smtClean="0">
                <a:latin typeface="Yu Gothic UI Semibold" panose="020B0700000000000000" pitchFamily="34" charset="-128"/>
                <a:ea typeface="Yu Gothic UI Semibold" panose="020B0700000000000000" pitchFamily="34" charset="-128"/>
              </a:rPr>
              <a:t>whatsoever are </a:t>
            </a:r>
            <a:r>
              <a:rPr lang="en-US" dirty="0">
                <a:latin typeface="Yu Gothic UI Semibold" panose="020B0700000000000000" pitchFamily="34" charset="-128"/>
                <a:ea typeface="Yu Gothic UI Semibold" panose="020B0700000000000000" pitchFamily="34" charset="-128"/>
              </a:rPr>
              <a:t>to be destroyed. </a:t>
            </a:r>
            <a:r>
              <a:rPr lang="en-US" dirty="0" smtClean="0">
                <a:latin typeface="Yu Gothic UI Semibold" panose="020B0700000000000000" pitchFamily="34" charset="-128"/>
                <a:ea typeface="Yu Gothic UI Semibold" panose="020B0700000000000000" pitchFamily="34" charset="-128"/>
              </a:rPr>
              <a:t> The </a:t>
            </a:r>
            <a:r>
              <a:rPr lang="en-US" dirty="0">
                <a:latin typeface="Yu Gothic UI Semibold" panose="020B0700000000000000" pitchFamily="34" charset="-128"/>
                <a:ea typeface="Yu Gothic UI Semibold" panose="020B0700000000000000" pitchFamily="34" charset="-128"/>
              </a:rPr>
              <a:t>sale of the corresponding </a:t>
            </a:r>
            <a:r>
              <a:rPr lang="en-US" dirty="0" smtClean="0">
                <a:latin typeface="Yu Gothic UI Semibold" panose="020B0700000000000000" pitchFamily="34" charset="-128"/>
                <a:ea typeface="Yu Gothic UI Semibold" panose="020B0700000000000000" pitchFamily="34" charset="-128"/>
              </a:rPr>
              <a:t>denominations </a:t>
            </a:r>
            <a:r>
              <a:rPr lang="en-US" dirty="0">
                <a:latin typeface="Yu Gothic UI Semibold" panose="020B0700000000000000" pitchFamily="34" charset="-128"/>
                <a:ea typeface="Yu Gothic UI Semibold" panose="020B0700000000000000" pitchFamily="34" charset="-128"/>
              </a:rPr>
              <a:t>in the </a:t>
            </a:r>
            <a:r>
              <a:rPr lang="en-US" dirty="0" smtClean="0">
                <a:latin typeface="Yu Gothic UI Semibold" panose="020B0700000000000000" pitchFamily="34" charset="-128"/>
                <a:ea typeface="Yu Gothic UI Semibold" panose="020B0700000000000000" pitchFamily="34" charset="-128"/>
              </a:rPr>
              <a:t>permanent series </a:t>
            </a:r>
            <a:r>
              <a:rPr lang="en-US" dirty="0">
                <a:latin typeface="Yu Gothic UI Semibold" panose="020B0700000000000000" pitchFamily="34" charset="-128"/>
                <a:ea typeface="Yu Gothic UI Semibold" panose="020B0700000000000000" pitchFamily="34" charset="-128"/>
              </a:rPr>
              <a:t>of stamps is to be discontinued during the currency of the Silver </a:t>
            </a:r>
            <a:r>
              <a:rPr lang="en-US" dirty="0" smtClean="0">
                <a:latin typeface="Yu Gothic UI Semibold" panose="020B0700000000000000" pitchFamily="34" charset="-128"/>
                <a:ea typeface="Yu Gothic UI Semibold" panose="020B0700000000000000" pitchFamily="34" charset="-128"/>
              </a:rPr>
              <a:t>Jubilee issue</a:t>
            </a:r>
            <a:r>
              <a:rPr lang="en-US" dirty="0">
                <a:latin typeface="Yu Gothic UI Semibold" panose="020B0700000000000000" pitchFamily="34" charset="-128"/>
                <a:ea typeface="Yu Gothic UI Semibold" panose="020B0700000000000000" pitchFamily="34" charset="-128"/>
              </a:rPr>
              <a:t>. </a:t>
            </a:r>
            <a:r>
              <a:rPr lang="en-US" dirty="0" smtClean="0">
                <a:latin typeface="Yu Gothic UI Semibold" panose="020B0700000000000000" pitchFamily="34" charset="-128"/>
                <a:ea typeface="Yu Gothic UI Semibold" panose="020B0700000000000000" pitchFamily="34" charset="-128"/>
              </a:rPr>
              <a:t> Arrangements </a:t>
            </a:r>
            <a:r>
              <a:rPr lang="en-US" dirty="0">
                <a:latin typeface="Yu Gothic UI Semibold" panose="020B0700000000000000" pitchFamily="34" charset="-128"/>
                <a:ea typeface="Yu Gothic UI Semibold" panose="020B0700000000000000" pitchFamily="34" charset="-128"/>
              </a:rPr>
              <a:t>are being made with the Crown Agents for the </a:t>
            </a:r>
            <a:r>
              <a:rPr lang="en-US" dirty="0" smtClean="0">
                <a:latin typeface="Yu Gothic UI Semibold" panose="020B0700000000000000" pitchFamily="34" charset="-128"/>
                <a:ea typeface="Yu Gothic UI Semibold" panose="020B0700000000000000" pitchFamily="34" charset="-128"/>
              </a:rPr>
              <a:t>Colonies for </a:t>
            </a:r>
            <a:r>
              <a:rPr lang="en-US" dirty="0">
                <a:latin typeface="Yu Gothic UI Semibold" panose="020B0700000000000000" pitchFamily="34" charset="-128"/>
                <a:ea typeface="Yu Gothic UI Semibold" panose="020B0700000000000000" pitchFamily="34" charset="-128"/>
              </a:rPr>
              <a:t>the sale of the stamps to dealers in this country and a public </a:t>
            </a:r>
            <a:r>
              <a:rPr lang="en-US" dirty="0" smtClean="0">
                <a:latin typeface="Yu Gothic UI Semibold" panose="020B0700000000000000" pitchFamily="34" charset="-128"/>
                <a:ea typeface="Yu Gothic UI Semibold" panose="020B0700000000000000" pitchFamily="34" charset="-128"/>
              </a:rPr>
              <a:t>announcement concerning </a:t>
            </a:r>
            <a:r>
              <a:rPr lang="en-US" dirty="0">
                <a:latin typeface="Yu Gothic UI Semibold" panose="020B0700000000000000" pitchFamily="34" charset="-128"/>
                <a:ea typeface="Yu Gothic UI Semibold" panose="020B0700000000000000" pitchFamily="34" charset="-128"/>
              </a:rPr>
              <a:t>the issue will be made on 1 February 1935 by which date the </a:t>
            </a:r>
            <a:r>
              <a:rPr lang="en-US" dirty="0" smtClean="0">
                <a:latin typeface="Yu Gothic UI Semibold" panose="020B0700000000000000" pitchFamily="34" charset="-128"/>
                <a:ea typeface="Yu Gothic UI Semibold" panose="020B0700000000000000" pitchFamily="34" charset="-128"/>
              </a:rPr>
              <a:t>dispatch should </a:t>
            </a:r>
            <a:r>
              <a:rPr lang="en-US" dirty="0">
                <a:latin typeface="Yu Gothic UI Semibold" panose="020B0700000000000000" pitchFamily="34" charset="-128"/>
                <a:ea typeface="Yu Gothic UI Semibold" panose="020B0700000000000000" pitchFamily="34" charset="-128"/>
              </a:rPr>
              <a:t>have been received in all the dependencies concerned. </a:t>
            </a:r>
            <a:r>
              <a:rPr lang="en-US" dirty="0" smtClean="0">
                <a:latin typeface="Yu Gothic UI Semibold" panose="020B0700000000000000" pitchFamily="34" charset="-128"/>
                <a:ea typeface="Yu Gothic UI Semibold" panose="020B0700000000000000" pitchFamily="34" charset="-128"/>
              </a:rPr>
              <a:t> I </a:t>
            </a:r>
            <a:r>
              <a:rPr lang="en-US" dirty="0">
                <a:latin typeface="Yu Gothic UI Semibold" panose="020B0700000000000000" pitchFamily="34" charset="-128"/>
                <a:ea typeface="Yu Gothic UI Semibold" panose="020B0700000000000000" pitchFamily="34" charset="-128"/>
              </a:rPr>
              <a:t>assume that </a:t>
            </a:r>
            <a:r>
              <a:rPr lang="en-US" dirty="0" smtClean="0">
                <a:latin typeface="Yu Gothic UI Semibold" panose="020B0700000000000000" pitchFamily="34" charset="-128"/>
                <a:ea typeface="Yu Gothic UI Semibold" panose="020B0700000000000000" pitchFamily="34" charset="-128"/>
              </a:rPr>
              <a:t>you will </a:t>
            </a:r>
            <a:r>
              <a:rPr lang="en-US" dirty="0">
                <a:latin typeface="Yu Gothic UI Semibold" panose="020B0700000000000000" pitchFamily="34" charset="-128"/>
                <a:ea typeface="Yu Gothic UI Semibold" panose="020B0700000000000000" pitchFamily="34" charset="-128"/>
              </a:rPr>
              <a:t>also wish to make a public announcement on that date in the </a:t>
            </a:r>
            <a:r>
              <a:rPr lang="en-US" dirty="0" smtClean="0">
                <a:latin typeface="Yu Gothic UI Semibold" panose="020B0700000000000000" pitchFamily="34" charset="-128"/>
                <a:ea typeface="Yu Gothic UI Semibold" panose="020B0700000000000000" pitchFamily="34" charset="-128"/>
              </a:rPr>
              <a:t>territory under your </a:t>
            </a:r>
            <a:r>
              <a:rPr lang="en-US" dirty="0">
                <a:latin typeface="Yu Gothic UI Semibold" panose="020B0700000000000000" pitchFamily="34" charset="-128"/>
                <a:ea typeface="Yu Gothic UI Semibold" panose="020B0700000000000000" pitchFamily="34" charset="-128"/>
              </a:rPr>
              <a:t>administration".</a:t>
            </a: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p:txBody>
      </p:sp>
      <p:sp>
        <p:nvSpPr>
          <p:cNvPr id="6" name="Slide Number Placeholder 5"/>
          <p:cNvSpPr>
            <a:spLocks noGrp="1"/>
          </p:cNvSpPr>
          <p:nvPr>
            <p:ph type="sldNum" sz="quarter" idx="12"/>
          </p:nvPr>
        </p:nvSpPr>
        <p:spPr>
          <a:xfrm>
            <a:off x="9205511" y="6301265"/>
            <a:ext cx="2743200" cy="365125"/>
          </a:xfrm>
        </p:spPr>
        <p:txBody>
          <a:bodyPr/>
          <a:lstStyle/>
          <a:p>
            <a:fld id="{6FE01F69-80C7-4419-A44F-BF497DF53401}" type="slidenum">
              <a:rPr lang="en-US" smtClean="0">
                <a:solidFill>
                  <a:schemeClr val="tx1"/>
                </a:solidFill>
              </a:rPr>
              <a:t>7</a:t>
            </a:fld>
            <a:endParaRPr lang="en-US" dirty="0">
              <a:solidFill>
                <a:schemeClr val="tx1"/>
              </a:solidFill>
            </a:endParaRPr>
          </a:p>
        </p:txBody>
      </p:sp>
    </p:spTree>
    <p:extLst>
      <p:ext uri="{BB962C8B-B14F-4D97-AF65-F5344CB8AC3E}">
        <p14:creationId xmlns:p14="http://schemas.microsoft.com/office/powerpoint/2010/main" val="38177190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16945" y="440674"/>
            <a:ext cx="10987226" cy="6168368"/>
          </a:xfrm>
        </p:spPr>
        <p:txBody>
          <a:bodyPr>
            <a:noAutofit/>
          </a:bodyPr>
          <a:lstStyle/>
          <a:p>
            <a:pPr algn="l"/>
            <a:r>
              <a:rPr lang="en-US" sz="3200" dirty="0" smtClean="0">
                <a:latin typeface="Yu Gothic UI Semibold" panose="020B0700000000000000" pitchFamily="34" charset="-128"/>
                <a:ea typeface="Yu Gothic UI Semibold" panose="020B0700000000000000" pitchFamily="34" charset="-128"/>
              </a:rPr>
              <a:t>One </a:t>
            </a:r>
            <a:r>
              <a:rPr lang="en-US" sz="3200" dirty="0">
                <a:latin typeface="Yu Gothic UI Semibold" panose="020B0700000000000000" pitchFamily="34" charset="-128"/>
                <a:ea typeface="Yu Gothic UI Semibold" panose="020B0700000000000000" pitchFamily="34" charset="-128"/>
              </a:rPr>
              <a:t>of 50 Waterlow color specimen proofs believed to have been sent to the colonies as an exemplar of the Omnibus in </a:t>
            </a:r>
            <a:r>
              <a:rPr lang="en-US" sz="3200" dirty="0" smtClean="0">
                <a:latin typeface="Yu Gothic UI Semibold" panose="020B0700000000000000" pitchFamily="34" charset="-128"/>
                <a:ea typeface="Yu Gothic UI Semibold" panose="020B0700000000000000" pitchFamily="34" charset="-128"/>
              </a:rPr>
              <a:t>the December 5 mailing.</a:t>
            </a:r>
            <a:endParaRPr lang="en-US" sz="3200" dirty="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1200" dirty="0" smtClean="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p:txBody>
      </p:sp>
      <p:sp>
        <p:nvSpPr>
          <p:cNvPr id="6" name="Slide Number Placeholder 5"/>
          <p:cNvSpPr>
            <a:spLocks noGrp="1"/>
          </p:cNvSpPr>
          <p:nvPr>
            <p:ph type="sldNum" sz="quarter" idx="12"/>
          </p:nvPr>
        </p:nvSpPr>
        <p:spPr>
          <a:xfrm>
            <a:off x="9205511" y="6301265"/>
            <a:ext cx="2743200" cy="365125"/>
          </a:xfrm>
        </p:spPr>
        <p:txBody>
          <a:bodyPr/>
          <a:lstStyle/>
          <a:p>
            <a:fld id="{6FE01F69-80C7-4419-A44F-BF497DF53401}" type="slidenum">
              <a:rPr lang="en-US" smtClean="0">
                <a:solidFill>
                  <a:schemeClr val="tx1"/>
                </a:solidFill>
              </a:rPr>
              <a:t>8</a:t>
            </a:fld>
            <a:endParaRPr lang="en-US" dirty="0">
              <a:solidFill>
                <a:schemeClr val="tx1"/>
              </a:solidFill>
            </a:endParaRPr>
          </a:p>
        </p:txBody>
      </p:sp>
      <p:sp>
        <p:nvSpPr>
          <p:cNvPr id="11" name="TextBox 10"/>
          <p:cNvSpPr txBox="1"/>
          <p:nvPr/>
        </p:nvSpPr>
        <p:spPr>
          <a:xfrm>
            <a:off x="2714904" y="6238369"/>
            <a:ext cx="6791308" cy="307777"/>
          </a:xfrm>
          <a:prstGeom prst="rect">
            <a:avLst/>
          </a:prstGeom>
          <a:noFill/>
        </p:spPr>
        <p:txBody>
          <a:bodyPr wrap="square" rtlCol="0">
            <a:spAutoFit/>
          </a:bodyPr>
          <a:lstStyle/>
          <a:p>
            <a:pPr algn="ctr"/>
            <a:r>
              <a:rPr lang="en-US" sz="1400" dirty="0" smtClean="0">
                <a:latin typeface="Yu Gothic UI Semibold" panose="020B0700000000000000" pitchFamily="34" charset="-128"/>
                <a:ea typeface="Yu Gothic UI Semibold" panose="020B0700000000000000" pitchFamily="34" charset="-128"/>
              </a:rPr>
              <a:t>from The </a:t>
            </a:r>
            <a:r>
              <a:rPr lang="en-US" sz="1400" dirty="0">
                <a:latin typeface="Yu Gothic UI Semibold" panose="020B0700000000000000" pitchFamily="34" charset="-128"/>
                <a:ea typeface="Yu Gothic UI Semibold" panose="020B0700000000000000" pitchFamily="34" charset="-128"/>
              </a:rPr>
              <a:t>Brian Brookes Collection of St. </a:t>
            </a:r>
            <a:r>
              <a:rPr lang="en-US" sz="1400" dirty="0" smtClean="0">
                <a:latin typeface="Yu Gothic UI Semibold" panose="020B0700000000000000" pitchFamily="34" charset="-128"/>
                <a:ea typeface="Yu Gothic UI Semibold" panose="020B0700000000000000" pitchFamily="34" charset="-128"/>
              </a:rPr>
              <a:t>Kitts-Nevis, Spink Auction 18013, lot 588</a:t>
            </a:r>
            <a:endParaRPr lang="en-US" sz="1400" dirty="0">
              <a:latin typeface="Yu Gothic UI Semibold" panose="020B0700000000000000" pitchFamily="34" charset="-128"/>
              <a:ea typeface="Yu Gothic UI Semibold" panose="020B0700000000000000" pitchFamily="34" charset="-128"/>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4904" y="1932327"/>
            <a:ext cx="6791308" cy="4340263"/>
          </a:xfrm>
          <a:prstGeom prst="rect">
            <a:avLst/>
          </a:prstGeom>
        </p:spPr>
      </p:pic>
    </p:spTree>
    <p:extLst>
      <p:ext uri="{BB962C8B-B14F-4D97-AF65-F5344CB8AC3E}">
        <p14:creationId xmlns:p14="http://schemas.microsoft.com/office/powerpoint/2010/main" val="38705158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16945" y="440675"/>
            <a:ext cx="10972800" cy="5684703"/>
          </a:xfrm>
        </p:spPr>
        <p:txBody>
          <a:bodyPr>
            <a:noAutofit/>
          </a:bodyPr>
          <a:lstStyle/>
          <a:p>
            <a:pPr algn="l"/>
            <a:r>
              <a:rPr lang="en-US" sz="3200" dirty="0">
                <a:latin typeface="Yu Gothic UI Semibold" panose="020B0700000000000000" pitchFamily="34" charset="-128"/>
                <a:ea typeface="Yu Gothic UI Semibold" panose="020B0700000000000000" pitchFamily="34" charset="-128"/>
              </a:rPr>
              <a:t>Harrisons </a:t>
            </a:r>
            <a:r>
              <a:rPr lang="en-US" sz="3200" dirty="0" smtClean="0">
                <a:latin typeface="Yu Gothic UI Semibold" panose="020B0700000000000000" pitchFamily="34" charset="-128"/>
                <a:ea typeface="Yu Gothic UI Semibold" panose="020B0700000000000000" pitchFamily="34" charset="-128"/>
              </a:rPr>
              <a:t>was </a:t>
            </a:r>
            <a:r>
              <a:rPr lang="en-US" sz="3200" dirty="0">
                <a:latin typeface="Yu Gothic UI Semibold" panose="020B0700000000000000" pitchFamily="34" charset="-128"/>
                <a:ea typeface="Yu Gothic UI Semibold" panose="020B0700000000000000" pitchFamily="34" charset="-128"/>
              </a:rPr>
              <a:t>approached to handle the </a:t>
            </a:r>
            <a:r>
              <a:rPr lang="en-US" sz="3200" dirty="0" smtClean="0">
                <a:latin typeface="Yu Gothic UI Semibold" panose="020B0700000000000000" pitchFamily="34" charset="-128"/>
                <a:ea typeface="Yu Gothic UI Semibold" panose="020B0700000000000000" pitchFamily="34" charset="-128"/>
              </a:rPr>
              <a:t>printing, </a:t>
            </a:r>
            <a:r>
              <a:rPr lang="en-US" sz="3200" dirty="0">
                <a:latin typeface="Yu Gothic UI Semibold" panose="020B0700000000000000" pitchFamily="34" charset="-128"/>
                <a:ea typeface="Yu Gothic UI Semibold" panose="020B0700000000000000" pitchFamily="34" charset="-128"/>
              </a:rPr>
              <a:t>but plans were already underway for </a:t>
            </a:r>
            <a:r>
              <a:rPr lang="en-US" sz="3200" dirty="0" smtClean="0">
                <a:latin typeface="Yu Gothic UI Semibold" panose="020B0700000000000000" pitchFamily="34" charset="-128"/>
                <a:ea typeface="Yu Gothic UI Semibold" panose="020B0700000000000000" pitchFamily="34" charset="-128"/>
              </a:rPr>
              <a:t>their production of Britain’s </a:t>
            </a:r>
            <a:r>
              <a:rPr lang="en-US" sz="3200" dirty="0">
                <a:latin typeface="Yu Gothic UI Semibold" panose="020B0700000000000000" pitchFamily="34" charset="-128"/>
                <a:ea typeface="Yu Gothic UI Semibold" panose="020B0700000000000000" pitchFamily="34" charset="-128"/>
              </a:rPr>
              <a:t>Jubilee issue, separate from the </a:t>
            </a:r>
            <a:r>
              <a:rPr lang="en-US" sz="3200" dirty="0" smtClean="0">
                <a:latin typeface="Yu Gothic UI Semibold" panose="020B0700000000000000" pitchFamily="34" charset="-128"/>
                <a:ea typeface="Yu Gothic UI Semibold" panose="020B0700000000000000" pitchFamily="34" charset="-128"/>
              </a:rPr>
              <a:t>common design releases.  This was in October, 1934, just seven months before the expected May 6, 1935 issue date. </a:t>
            </a:r>
          </a:p>
          <a:p>
            <a:pPr algn="l"/>
            <a:endParaRPr lang="en-US" sz="3200" dirty="0">
              <a:latin typeface="Yu Gothic UI Semibold" panose="020B0700000000000000" pitchFamily="34" charset="-128"/>
              <a:ea typeface="Yu Gothic UI Semibold" panose="020B0700000000000000" pitchFamily="34" charset="-128"/>
            </a:endParaRPr>
          </a:p>
          <a:p>
            <a:pPr algn="l"/>
            <a:r>
              <a:rPr lang="en-US" sz="3200" dirty="0" smtClean="0">
                <a:latin typeface="Yu Gothic UI Semibold" panose="020B0700000000000000" pitchFamily="34" charset="-128"/>
                <a:ea typeface="Yu Gothic UI Semibold" panose="020B0700000000000000" pitchFamily="34" charset="-128"/>
              </a:rPr>
              <a:t>Because of the enormity of the order three alternative British printers </a:t>
            </a:r>
            <a:r>
              <a:rPr lang="en-US" sz="3200" dirty="0">
                <a:latin typeface="Yu Gothic UI Semibold" panose="020B0700000000000000" pitchFamily="34" charset="-128"/>
                <a:ea typeface="Yu Gothic UI Semibold" panose="020B0700000000000000" pitchFamily="34" charset="-128"/>
              </a:rPr>
              <a:t>were </a:t>
            </a:r>
            <a:r>
              <a:rPr lang="en-US" sz="3200" dirty="0" smtClean="0">
                <a:latin typeface="Yu Gothic UI Semibold" panose="020B0700000000000000" pitchFamily="34" charset="-128"/>
                <a:ea typeface="Yu Gothic UI Semibold" panose="020B0700000000000000" pitchFamily="34" charset="-128"/>
              </a:rPr>
              <a:t>contracted—Bradbury</a:t>
            </a:r>
            <a:r>
              <a:rPr lang="en-US" sz="3200" dirty="0">
                <a:latin typeface="Yu Gothic UI Semibold" panose="020B0700000000000000" pitchFamily="34" charset="-128"/>
                <a:ea typeface="Yu Gothic UI Semibold" panose="020B0700000000000000" pitchFamily="34" charset="-128"/>
              </a:rPr>
              <a:t>, Wilkinson &amp; Co. </a:t>
            </a:r>
            <a:r>
              <a:rPr lang="en-US" sz="3200" dirty="0" smtClean="0">
                <a:latin typeface="Yu Gothic UI Semibold" panose="020B0700000000000000" pitchFamily="34" charset="-128"/>
                <a:ea typeface="Yu Gothic UI Semibold" panose="020B0700000000000000" pitchFamily="34" charset="-128"/>
              </a:rPr>
              <a:t>Ltd.; </a:t>
            </a:r>
            <a:r>
              <a:rPr lang="en-US" sz="3200" dirty="0">
                <a:latin typeface="Yu Gothic UI Semibold" panose="020B0700000000000000" pitchFamily="34" charset="-128"/>
                <a:ea typeface="Yu Gothic UI Semibold" panose="020B0700000000000000" pitchFamily="34" charset="-128"/>
              </a:rPr>
              <a:t>Waterlow &amp; Sons, </a:t>
            </a:r>
            <a:r>
              <a:rPr lang="en-US" sz="3200" dirty="0" smtClean="0">
                <a:latin typeface="Yu Gothic UI Semibold" panose="020B0700000000000000" pitchFamily="34" charset="-128"/>
                <a:ea typeface="Yu Gothic UI Semibold" panose="020B0700000000000000" pitchFamily="34" charset="-128"/>
              </a:rPr>
              <a:t>Ltd.; and Thomas </a:t>
            </a:r>
            <a:r>
              <a:rPr lang="fr-FR" sz="3200" dirty="0" smtClean="0">
                <a:latin typeface="Yu Gothic UI Semibold" panose="020B0700000000000000" pitchFamily="34" charset="-128"/>
                <a:ea typeface="Yu Gothic UI Semibold" panose="020B0700000000000000" pitchFamily="34" charset="-128"/>
              </a:rPr>
              <a:t>De </a:t>
            </a:r>
            <a:r>
              <a:rPr lang="fr-FR" sz="3200" dirty="0">
                <a:latin typeface="Yu Gothic UI Semibold" panose="020B0700000000000000" pitchFamily="34" charset="-128"/>
                <a:ea typeface="Yu Gothic UI Semibold" panose="020B0700000000000000" pitchFamily="34" charset="-128"/>
              </a:rPr>
              <a:t>La Rue &amp; Co. </a:t>
            </a:r>
            <a:r>
              <a:rPr lang="fr-FR" sz="3200" dirty="0" smtClean="0">
                <a:latin typeface="Yu Gothic UI Semibold" panose="020B0700000000000000" pitchFamily="34" charset="-128"/>
                <a:ea typeface="Yu Gothic UI Semibold" panose="020B0700000000000000" pitchFamily="34" charset="-128"/>
              </a:rPr>
              <a:t>Ltd.  Both Bradbury and Waterlow were to handle 15 colonies each, with De La Rue given 14, evenly split to ensure compliance with the short deadline.</a:t>
            </a:r>
            <a:endParaRPr lang="en-US" sz="3200" dirty="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smtClean="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a:p>
            <a:pPr algn="l"/>
            <a:endParaRPr lang="en-US" sz="3200" dirty="0">
              <a:latin typeface="Yu Gothic UI Semibold" panose="020B0700000000000000" pitchFamily="34" charset="-128"/>
              <a:ea typeface="Yu Gothic UI Semibold" panose="020B0700000000000000" pitchFamily="34" charset="-128"/>
            </a:endParaRPr>
          </a:p>
        </p:txBody>
      </p:sp>
      <p:sp>
        <p:nvSpPr>
          <p:cNvPr id="6" name="Slide Number Placeholder 5"/>
          <p:cNvSpPr>
            <a:spLocks noGrp="1"/>
          </p:cNvSpPr>
          <p:nvPr>
            <p:ph type="sldNum" sz="quarter" idx="12"/>
          </p:nvPr>
        </p:nvSpPr>
        <p:spPr>
          <a:xfrm>
            <a:off x="9205511" y="6301265"/>
            <a:ext cx="2743200" cy="365125"/>
          </a:xfrm>
        </p:spPr>
        <p:txBody>
          <a:bodyPr/>
          <a:lstStyle/>
          <a:p>
            <a:fld id="{6FE01F69-80C7-4419-A44F-BF497DF53401}" type="slidenum">
              <a:rPr lang="en-US" smtClean="0">
                <a:solidFill>
                  <a:schemeClr val="tx1"/>
                </a:solidFill>
              </a:rPr>
              <a:t>9</a:t>
            </a:fld>
            <a:endParaRPr lang="en-US" dirty="0">
              <a:solidFill>
                <a:schemeClr val="tx1"/>
              </a:solidFill>
            </a:endParaRPr>
          </a:p>
        </p:txBody>
      </p:sp>
    </p:spTree>
    <p:extLst>
      <p:ext uri="{BB962C8B-B14F-4D97-AF65-F5344CB8AC3E}">
        <p14:creationId xmlns:p14="http://schemas.microsoft.com/office/powerpoint/2010/main" val="33405513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4431</TotalTime>
  <Words>2642</Words>
  <Application>Microsoft Office PowerPoint</Application>
  <PresentationFormat>Widescreen</PresentationFormat>
  <Paragraphs>606</Paragraphs>
  <Slides>63</Slides>
  <Notes>63</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0</vt:i4>
      </vt:variant>
      <vt:variant>
        <vt:lpstr>Slide Titles</vt:lpstr>
      </vt:variant>
      <vt:variant>
        <vt:i4>63</vt:i4>
      </vt:variant>
    </vt:vector>
  </HeadingPairs>
  <TitlesOfParts>
    <vt:vector size="69" baseType="lpstr">
      <vt:lpstr>Yu Gothic UI Semibold</vt:lpstr>
      <vt:lpstr>Arial</vt:lpstr>
      <vt:lpstr>Calibri</vt:lpstr>
      <vt:lpstr>Calibri Light</vt:lpstr>
      <vt:lpstr>ZDingbats</vt:lpstr>
      <vt:lpstr>Office Theme</vt:lpstr>
      <vt:lpstr>1935 King George V Windsor Castle Omnibus Issue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1935 King George V Windsor Castle Omnibus Issue</dc:title>
  <dc:creator>Tom Fortunato</dc:creator>
  <cp:lastModifiedBy>Tom Fortunato</cp:lastModifiedBy>
  <cp:revision>287</cp:revision>
  <dcterms:created xsi:type="dcterms:W3CDTF">2023-06-21T19:52:03Z</dcterms:created>
  <dcterms:modified xsi:type="dcterms:W3CDTF">2023-07-07T16:59:46Z</dcterms:modified>
</cp:coreProperties>
</file>