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82" r:id="rId4"/>
    <p:sldId id="257" r:id="rId5"/>
    <p:sldId id="258" r:id="rId6"/>
    <p:sldId id="284" r:id="rId7"/>
    <p:sldId id="259" r:id="rId8"/>
    <p:sldId id="266" r:id="rId9"/>
    <p:sldId id="262" r:id="rId10"/>
    <p:sldId id="278" r:id="rId11"/>
    <p:sldId id="270" r:id="rId12"/>
    <p:sldId id="261" r:id="rId13"/>
    <p:sldId id="276" r:id="rId14"/>
    <p:sldId id="275" r:id="rId15"/>
    <p:sldId id="277" r:id="rId16"/>
    <p:sldId id="281" r:id="rId17"/>
    <p:sldId id="269" r:id="rId18"/>
    <p:sldId id="263" r:id="rId19"/>
    <p:sldId id="267" r:id="rId20"/>
    <p:sldId id="264" r:id="rId21"/>
    <p:sldId id="265" r:id="rId22"/>
    <p:sldId id="280" r:id="rId23"/>
    <p:sldId id="283" r:id="rId24"/>
    <p:sldId id="268" r:id="rId25"/>
    <p:sldId id="271" r:id="rId26"/>
    <p:sldId id="272" r:id="rId27"/>
    <p:sldId id="273" r:id="rId28"/>
    <p:sldId id="274" r:id="rId29"/>
    <p:sldId id="27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C874078-0AAA-4985-8538-55D11E41B190}">
          <p14:sldIdLst>
            <p14:sldId id="256"/>
            <p14:sldId id="260"/>
            <p14:sldId id="282"/>
            <p14:sldId id="257"/>
            <p14:sldId id="258"/>
            <p14:sldId id="284"/>
            <p14:sldId id="259"/>
            <p14:sldId id="266"/>
            <p14:sldId id="262"/>
            <p14:sldId id="278"/>
            <p14:sldId id="270"/>
            <p14:sldId id="261"/>
            <p14:sldId id="276"/>
            <p14:sldId id="275"/>
            <p14:sldId id="277"/>
            <p14:sldId id="281"/>
            <p14:sldId id="269"/>
            <p14:sldId id="263"/>
            <p14:sldId id="267"/>
            <p14:sldId id="264"/>
            <p14:sldId id="265"/>
            <p14:sldId id="280"/>
            <p14:sldId id="283"/>
            <p14:sldId id="268"/>
            <p14:sldId id="271"/>
            <p14:sldId id="272"/>
            <p14:sldId id="273"/>
            <p14:sldId id="274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8" d="100"/>
          <a:sy n="88" d="100"/>
        </p:scale>
        <p:origin x="106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8DBAD-758A-4D8A-B3C7-366F57D6A03C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DC76E-C707-4488-9C62-F9E947F0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1986 Post office issue</a:t>
            </a:r>
          </a:p>
          <a:p>
            <a:r>
              <a:rPr lang="en-US" dirty="0" smtClean="0"/>
              <a:t>With postal hand stamp killer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40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35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earliest die I own</a:t>
            </a:r>
          </a:p>
          <a:p>
            <a:r>
              <a:rPr lang="en-US" dirty="0" smtClean="0"/>
              <a:t>Post master issue an order forbidding circular date stamps to obliterate the stamp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recent obliterator started in the 20’s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796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postage due</a:t>
            </a:r>
          </a:p>
          <a:p>
            <a:r>
              <a:rPr lang="en-US" dirty="0" smtClean="0"/>
              <a:t>Interesting cover with 3 slug </a:t>
            </a:r>
            <a:r>
              <a:rPr lang="en-US" dirty="0" err="1" smtClean="0"/>
              <a:t>cds</a:t>
            </a:r>
            <a:endParaRPr lang="en-US" dirty="0" smtClean="0"/>
          </a:p>
          <a:p>
            <a:r>
              <a:rPr lang="en-US" dirty="0" smtClean="0"/>
              <a:t>Star </a:t>
            </a:r>
            <a:r>
              <a:rPr lang="en-US" dirty="0" err="1" smtClean="0"/>
              <a:t>oblitorator</a:t>
            </a:r>
            <a:endParaRPr lang="en-US" dirty="0" smtClean="0"/>
          </a:p>
          <a:p>
            <a:r>
              <a:rPr lang="en-US" dirty="0" smtClean="0"/>
              <a:t>Three cent Postage due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8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interesting cover</a:t>
            </a:r>
          </a:p>
          <a:p>
            <a:r>
              <a:rPr lang="en-US" dirty="0" smtClean="0"/>
              <a:t>triplex die with number 5 year outside</a:t>
            </a:r>
          </a:p>
          <a:p>
            <a:r>
              <a:rPr lang="en-US" dirty="0" smtClean="0"/>
              <a:t>Duplex railway(RPO) die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Missent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2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slug CDS</a:t>
            </a:r>
          </a:p>
          <a:p>
            <a:r>
              <a:rPr lang="en-US" dirty="0" smtClean="0"/>
              <a:t>Month</a:t>
            </a:r>
          </a:p>
          <a:p>
            <a:r>
              <a:rPr lang="en-US" dirty="0" smtClean="0"/>
              <a:t>Day</a:t>
            </a:r>
          </a:p>
          <a:p>
            <a:r>
              <a:rPr lang="en-US" dirty="0" smtClean="0"/>
              <a:t>Year</a:t>
            </a:r>
          </a:p>
          <a:p>
            <a:r>
              <a:rPr lang="en-US" dirty="0" smtClean="0"/>
              <a:t>Cover with the die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3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Seldom do I find covers to match stamp die</a:t>
            </a:r>
          </a:p>
          <a:p>
            <a:r>
              <a:rPr lang="en-US" dirty="0" smtClean="0"/>
              <a:t>Both a 3 slug CDS</a:t>
            </a:r>
          </a:p>
          <a:p>
            <a:r>
              <a:rPr lang="en-US" dirty="0" smtClean="0"/>
              <a:t>And 4 slug Receive 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7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0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1907</a:t>
            </a:r>
          </a:p>
          <a:p>
            <a:r>
              <a:rPr lang="en-US" dirty="0" smtClean="0"/>
              <a:t>4 bar duplex Just after </a:t>
            </a:r>
            <a:r>
              <a:rPr lang="en-US" dirty="0" err="1" smtClean="0"/>
              <a:t>Doans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C76E-C707-4488-9C62-F9E947F0F9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3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02768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6293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520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1169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32814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33480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66070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48093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1514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9411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36059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973BD-D5AF-46D9-85F7-CA6F349337F6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BCD61-FF5C-427B-AB38-52B213E1E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1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ry\Pictures\2014-01-10\Sc 2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2" y="1524000"/>
            <a:ext cx="3444876" cy="47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5874" y="606641"/>
            <a:ext cx="4712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Hand Cancel </a:t>
            </a:r>
            <a:r>
              <a:rPr lang="en-US" sz="4800" b="1" dirty="0" smtClean="0"/>
              <a:t>Dies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987213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arry\Pictures\Stamps\Postmark Hand Devices\Larry\NY Eden $220\NY Ede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194224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arry\Pictures\Stamps\Postmark Hand Devices\Larry\NY Eden $220\NY Eden Rec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201006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Larry\Pictures\Stamps\Postmark Hand Devices\Larry\NY Eden $220\NY Eden 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4572000"/>
            <a:ext cx="453300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31165" y="680695"/>
            <a:ext cx="228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</a:rPr>
              <a:t>Eden N.Y.</a:t>
            </a:r>
          </a:p>
          <a:p>
            <a:pPr lvl="0"/>
            <a:r>
              <a:rPr lang="en-US" sz="4000" b="1" dirty="0">
                <a:solidFill>
                  <a:prstClr val="black"/>
                </a:solidFill>
              </a:rPr>
              <a:t>    CDS</a:t>
            </a:r>
          </a:p>
        </p:txBody>
      </p:sp>
      <p:pic>
        <p:nvPicPr>
          <p:cNvPr id="10245" name="Picture 5" descr="C:\Users\Larry\Pictures\Stamps\New York postal History\Monroe co\Brighton\Brighton NY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71" y="3962400"/>
            <a:ext cx="3162845" cy="18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Larry\Pictures\Stamps\New York postal History\Monroe co\Brighton\Brighton NY 2-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71" y="2057400"/>
            <a:ext cx="315191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7085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685800"/>
            <a:ext cx="3590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Duplex with Killer</a:t>
            </a:r>
          </a:p>
          <a:p>
            <a:r>
              <a:rPr lang="en-US" sz="3600" b="1" dirty="0" smtClean="0"/>
              <a:t>      Obliterator</a:t>
            </a:r>
            <a:endParaRPr lang="en-US" sz="3600" b="1" dirty="0"/>
          </a:p>
        </p:txBody>
      </p:sp>
      <p:pic>
        <p:nvPicPr>
          <p:cNvPr id="11266" name="Picture 2" descr="C:\Users\Larry\Pictures\Stamps\New York postal History\Erie co\Eden\Eden 4-4-1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76861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2" y="798620"/>
            <a:ext cx="3820357" cy="286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95800"/>
            <a:ext cx="6400800" cy="182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29266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6096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Duplex </a:t>
            </a:r>
            <a:r>
              <a:rPr lang="en-US" sz="2400" b="1" dirty="0" smtClean="0"/>
              <a:t>with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obli</a:t>
            </a:r>
            <a:r>
              <a:rPr lang="en-US" sz="3200" b="1" dirty="0" smtClean="0"/>
              <a:t>.</a:t>
            </a:r>
          </a:p>
          <a:p>
            <a:r>
              <a:rPr lang="en-US" sz="3200" b="1" dirty="0" smtClean="0"/>
              <a:t>      Mayfield </a:t>
            </a:r>
            <a:r>
              <a:rPr lang="en-US" sz="3200" b="1" dirty="0" err="1" smtClean="0"/>
              <a:t>Ky</a:t>
            </a:r>
            <a:endParaRPr lang="en-US" sz="3200" b="1" dirty="0" smtClean="0"/>
          </a:p>
          <a:p>
            <a:r>
              <a:rPr lang="en-US" sz="3200" b="1" dirty="0" err="1" smtClean="0"/>
              <a:t>Pryorsburg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Rur</a:t>
            </a:r>
            <a:r>
              <a:rPr lang="en-US" sz="3200" b="1" dirty="0" smtClean="0"/>
              <a:t>. Sta.</a:t>
            </a:r>
            <a:endParaRPr lang="en-US" sz="3200" b="1" dirty="0"/>
          </a:p>
        </p:txBody>
      </p:sp>
      <p:pic>
        <p:nvPicPr>
          <p:cNvPr id="6146" name="Picture 2" descr="C:\Users\Larry\Pictures\Stamps\Postmark Hand Devices\Larry\Ky Mayfield $200\IMG_6854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354293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arry\Pictures\Stamps\Postmark Hand Devices\Larry\Ky Mayfield $200\IMG_6879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70" y="3411985"/>
            <a:ext cx="349748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arry\Pictures\Stamps\Postmark Hand Devices\Larry\Ky Mayfield $200\Rush NY 1910-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3859213" cy="2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68634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arry\Pictures\Stamps\Postmark Hand Devices\Larry\NY Poughkeepsie  $202\Ebay $9 4-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32" y="2254250"/>
            <a:ext cx="410751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arry\Pictures\Stamps\Postmark Hand Devices\Larry\NY Poughkeepsie  $202\NY Poughkeepsie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3352800" cy="30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arry\Pictures\Stamps\Postmark Hand Devices\Larry\NY Poughkeepsie  $202\Ny Poughkeepsie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13367"/>
            <a:ext cx="7379563" cy="165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685800"/>
            <a:ext cx="39991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Duplex stamp die</a:t>
            </a:r>
          </a:p>
          <a:p>
            <a:r>
              <a:rPr lang="en-US" sz="4000" b="1" dirty="0" smtClean="0"/>
              <a:t>Poughkeepsie N.Y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0074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0228"/>
            <a:ext cx="3352800" cy="320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672065"/>
            <a:ext cx="3113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Brooklyn, N.Y.</a:t>
            </a:r>
          </a:p>
          <a:p>
            <a:r>
              <a:rPr lang="en-US" sz="4000" b="1" dirty="0" smtClean="0"/>
              <a:t>       Sta. G</a:t>
            </a:r>
            <a:endParaRPr lang="en-US" sz="4000" b="1" dirty="0"/>
          </a:p>
        </p:txBody>
      </p:sp>
      <p:pic>
        <p:nvPicPr>
          <p:cNvPr id="7172" name="Picture 4" descr="C:\Users\Larry\Pictures\Stamps\Postmark Hand Devices\Larry\New York NY\Church Street $375\NY Church St-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344026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arry\Pictures\Stamps\Duplex Postmarks\02\Wash Taco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70432"/>
            <a:ext cx="4126061" cy="238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302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arry\Pictures\Stamps\Postmark Hand Devices\Larry\NY Staten Island $375\NY Staten Isl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6" y="685800"/>
            <a:ext cx="400009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arry\Pictures\Stamps\Postmark Hand Devices\Larry\NY Staten Island $375\NY Staten Island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94" y="3810000"/>
            <a:ext cx="4009147" cy="19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95861"/>
            <a:ext cx="35888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Staten Island, N.Y.</a:t>
            </a:r>
          </a:p>
          <a:p>
            <a:r>
              <a:rPr lang="en-US" sz="3600" b="1" dirty="0" smtClean="0"/>
              <a:t>   Great Kills Sta.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3899046" cy="225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40210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495423"/>
            <a:ext cx="5124450" cy="416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3782" y="647070"/>
            <a:ext cx="453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Highest Die Number 36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21758736"/>
      </p:ext>
    </p:extLst>
  </p:cSld>
  <p:clrMapOvr>
    <a:masterClrMapping/>
  </p:clrMapOvr>
  <p:transition spd="slow" advTm="3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arry\Pictures\Stamps\Postmark Hand Devices\Larry\Date Set\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29000"/>
            <a:ext cx="342252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arry\Pictures\Stamps\Postmark Hand Devices\Larry\NY Eden $220\Eden LR4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3145116" cy="21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Larry\Pictures\Stamps\Postmark Hand Devices\Larry\NY Eden $220\Eden LR5 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16" y="3429000"/>
            <a:ext cx="317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268069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1904-1910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2782669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1931-1937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403542" y="591234"/>
            <a:ext cx="2175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Date Slugs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3870181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ry\Pictures\Stamps\Postmark Hand Devices\Larry\Ky Pryorsburg $125\IMG_6857 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4" y="2819400"/>
            <a:ext cx="2956718" cy="297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arry\Pictures\Stamps\Postmark Hand Devices\Larry\Ky Pryorsburg $125\IMG_6882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27" y="1255931"/>
            <a:ext cx="4244540" cy="117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609600"/>
            <a:ext cx="28309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Pryorsburg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Ky</a:t>
            </a:r>
            <a:endParaRPr lang="en-US" sz="3600" b="1" dirty="0" smtClean="0"/>
          </a:p>
          <a:p>
            <a:r>
              <a:rPr lang="en-US" sz="3600" b="1" dirty="0" smtClean="0"/>
              <a:t>Pre-ink roller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3793300"/>
            <a:ext cx="4648201" cy="2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arry\Pictures\Stamps\Postmark Hand Devices\Larry\Ky Pryorsburg $125\$_57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2590800"/>
            <a:ext cx="475297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652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5400" y="609600"/>
            <a:ext cx="37362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Starbuck Minn.</a:t>
            </a:r>
          </a:p>
          <a:p>
            <a:r>
              <a:rPr lang="en-US" sz="3600" b="1" dirty="0" smtClean="0"/>
              <a:t>Pre-ink roller</a:t>
            </a:r>
          </a:p>
          <a:p>
            <a:r>
              <a:rPr lang="en-US" sz="3600" b="1" dirty="0" smtClean="0"/>
              <a:t>Internal date/time</a:t>
            </a:r>
            <a:endParaRPr lang="en-US" sz="3600" b="1" dirty="0"/>
          </a:p>
        </p:txBody>
      </p:sp>
      <p:pic>
        <p:nvPicPr>
          <p:cNvPr id="6146" name="Picture 2" descr="C:\Users\Larry\Pictures\Stamps\Postmark Hand Devices\Larry\Mn Starbuck $130\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398408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8" y="624840"/>
            <a:ext cx="3782372" cy="26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7080"/>
            <a:ext cx="4092322" cy="144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65432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Larry\Pictures\Stamps\Postmark Hand Devices\Larry\Id Enaville Idaho $103\$T2eC16F,!)EFIpJyiEceBSVMBq)P2w~~60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886200"/>
            <a:ext cx="418276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609600"/>
            <a:ext cx="2989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Enaville</a:t>
            </a:r>
            <a:r>
              <a:rPr lang="en-US" sz="3600" b="1" dirty="0" smtClean="0"/>
              <a:t>, Idaho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CDS</a:t>
            </a:r>
            <a:endParaRPr lang="en-US" sz="3600" b="1" dirty="0"/>
          </a:p>
        </p:txBody>
      </p:sp>
      <p:pic>
        <p:nvPicPr>
          <p:cNvPr id="5122" name="Picture 2" descr="C:\Users\Larry\Pictures\Stamps\Postmark Hand Devices\Larry\Id Enaville Idaho $103\Enaville Ida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25" y="1981200"/>
            <a:ext cx="3060675" cy="303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arry\Pictures\Stamps\Postmark Hand Devices\Larry\Id Enaville Idaho $103\Id Enaville 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83" y="444677"/>
            <a:ext cx="2819400" cy="298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7994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arry\Pictures\Stamps\Postmark Hand Devices\Larry\Precancel Devices\2x5\Ok Carmen 716 5 $465\Fl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5771"/>
            <a:ext cx="13525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arry\Pictures\Stamps\Postmark Hand Devices\Larry\Precancel Devices\2x5\Ok Carmen 716 5 $465\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3800"/>
            <a:ext cx="2286000" cy="249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649069"/>
            <a:ext cx="26548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Carmen </a:t>
            </a:r>
            <a:r>
              <a:rPr lang="en-US" sz="3600" b="1" dirty="0" err="1" smtClean="0"/>
              <a:t>Okla</a:t>
            </a:r>
            <a:endParaRPr lang="en-US" sz="3600" b="1" dirty="0" smtClean="0"/>
          </a:p>
          <a:p>
            <a:r>
              <a:rPr lang="en-US" sz="3600" b="1" dirty="0"/>
              <a:t> </a:t>
            </a:r>
            <a:r>
              <a:rPr lang="en-US" sz="3600" b="1" dirty="0" smtClean="0"/>
              <a:t>  </a:t>
            </a:r>
            <a:r>
              <a:rPr lang="en-US" sz="3600" b="1" dirty="0" err="1" smtClean="0"/>
              <a:t>precancel</a:t>
            </a:r>
            <a:endParaRPr lang="en-US" sz="3600" b="1" dirty="0" smtClean="0"/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2x5</a:t>
            </a:r>
            <a:endParaRPr lang="en-US" sz="3600" b="1" dirty="0"/>
          </a:p>
        </p:txBody>
      </p:sp>
      <p:pic>
        <p:nvPicPr>
          <p:cNvPr id="1026" name="Picture 2" descr="C:\Users\Larry\Pictures\C adrian\Okla Carmen 716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28395"/>
            <a:ext cx="3200400" cy="37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81699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0631" y="457200"/>
            <a:ext cx="28788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Greenville ILL.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</a:t>
            </a:r>
            <a:r>
              <a:rPr lang="en-US" sz="3600" b="1" dirty="0" err="1" smtClean="0"/>
              <a:t>precancel</a:t>
            </a:r>
            <a:endParaRPr lang="en-US" sz="3600" b="1" dirty="0" smtClean="0"/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5x5</a:t>
            </a:r>
            <a:endParaRPr lang="en-US" sz="3600" b="1" dirty="0"/>
          </a:p>
        </p:txBody>
      </p:sp>
      <p:pic>
        <p:nvPicPr>
          <p:cNvPr id="4099" name="Picture 3" descr="C:\Users\Larry\Pictures\Stamps\Postmark Hand Devices\Larry\Precancel Devices\5x5\ILL Greenville 704 $135\Fl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51029"/>
            <a:ext cx="244312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arry\Pictures\Stamps\Postmark Hand Devices\Larry\Precancel Devices\5x5\ILL Greenville 704 $135\IMG_6888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3110142" cy="25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arry\Pictures\Stamps\Postmark Hand Devices\Larry\Precancel Devices\5x5\ILL Greenville 704 $135\Greenville Ill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61" y="2362200"/>
            <a:ext cx="2591283" cy="435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7959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ry\Pictures\C adrian\Del Camden 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35" y="3429000"/>
            <a:ext cx="2496449" cy="26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arry\Pictures\C adrian\Calif Pointloma 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01" y="1724336"/>
            <a:ext cx="2660904" cy="23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2782" y="685800"/>
            <a:ext cx="4818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Other </a:t>
            </a:r>
            <a:r>
              <a:rPr lang="en-US" sz="3600" b="1" dirty="0" err="1" smtClean="0"/>
              <a:t>Precancel</a:t>
            </a:r>
            <a:r>
              <a:rPr lang="en-US" sz="3600" b="1" dirty="0" smtClean="0"/>
              <a:t> Devices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00573" y="1828800"/>
            <a:ext cx="1619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Point Loma</a:t>
            </a:r>
          </a:p>
          <a:p>
            <a:r>
              <a:rPr lang="en-US" sz="2400" b="1" dirty="0" smtClean="0"/>
              <a:t>     </a:t>
            </a:r>
            <a:r>
              <a:rPr lang="en-US" sz="2400" b="1" dirty="0" err="1" smtClean="0"/>
              <a:t>Calif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  5x5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3692465"/>
            <a:ext cx="1236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Camden</a:t>
            </a:r>
          </a:p>
          <a:p>
            <a:r>
              <a:rPr lang="en-US" sz="2400" b="1" dirty="0" smtClean="0"/>
              <a:t>    Del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2x5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7670671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ry\Pictures\2014-02-16\Calif Orl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56" y="3565124"/>
            <a:ext cx="2308485" cy="265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Larry\Pictures\C adrian\ILL Bement 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73945"/>
            <a:ext cx="2286000" cy="26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Larry\Pictures\C adrian\Ohio Englewood 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75" y="773945"/>
            <a:ext cx="2305173" cy="26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2782" y="4919"/>
            <a:ext cx="4818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Other </a:t>
            </a:r>
            <a:r>
              <a:rPr lang="en-US" sz="3600" b="1" dirty="0" err="1"/>
              <a:t>Precancel</a:t>
            </a:r>
            <a:r>
              <a:rPr lang="en-US" sz="3600" b="1" dirty="0"/>
              <a:t> Devices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4945" y="838200"/>
            <a:ext cx="1186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Bement</a:t>
            </a:r>
            <a:endParaRPr lang="en-US" sz="2400" b="1" dirty="0"/>
          </a:p>
          <a:p>
            <a:r>
              <a:rPr lang="en-US" sz="2400" b="1" dirty="0"/>
              <a:t>     ILL</a:t>
            </a:r>
          </a:p>
          <a:p>
            <a:r>
              <a:rPr lang="en-US" sz="2400" b="1" dirty="0"/>
              <a:t>    5x5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2683" y="2228671"/>
            <a:ext cx="16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Englewood</a:t>
            </a:r>
          </a:p>
          <a:p>
            <a:r>
              <a:rPr lang="en-US" sz="2400" b="1" dirty="0"/>
              <a:t>     Ohio</a:t>
            </a:r>
          </a:p>
          <a:p>
            <a:r>
              <a:rPr lang="en-US" sz="2400" b="1" dirty="0"/>
              <a:t>      5x5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4996" y="4902714"/>
            <a:ext cx="1059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Orland</a:t>
            </a:r>
          </a:p>
          <a:p>
            <a:r>
              <a:rPr lang="en-US" sz="2400" b="1" dirty="0" smtClean="0"/>
              <a:t>  </a:t>
            </a:r>
            <a:r>
              <a:rPr lang="en-US" sz="2400" b="1" dirty="0" err="1" smtClean="0"/>
              <a:t>Calif</a:t>
            </a:r>
            <a:endParaRPr lang="en-US" sz="2400" b="1" dirty="0" smtClean="0"/>
          </a:p>
          <a:p>
            <a:r>
              <a:rPr lang="en-US" sz="2400" b="1" dirty="0" smtClean="0"/>
              <a:t>   5x5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18706925"/>
      </p:ext>
    </p:extLst>
  </p:cSld>
  <p:clrMapOvr>
    <a:masterClrMapping/>
  </p:clrMapOvr>
  <p:transition spd="slow" advTm="3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rry\Pictures\Stamps\Postmark Hand Devices\Larry\New York NY NAMW $71\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3082"/>
            <a:ext cx="2409862" cy="2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arry\Pictures\Stamps\Postmark Hand Devices\Larry\New York NY NAMW $71\NAMW New York NY 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22360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arry\Pictures\Stamps\Postmark Hand Devices\Larry\New York NY NAMW $71\namw10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4322100" cy="25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685800"/>
            <a:ext cx="42394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National Air Mail Week 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      (NAMW)</a:t>
            </a:r>
          </a:p>
          <a:p>
            <a:r>
              <a:rPr lang="en-US" sz="3200" b="1" dirty="0" smtClean="0"/>
              <a:t>       May 15-21,1938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New York,  N.Y.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6422844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3048000" cy="282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4388" y="838200"/>
            <a:ext cx="30937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b="1" dirty="0" smtClean="0"/>
              <a:t>Canal St. Sta.</a:t>
            </a:r>
          </a:p>
          <a:p>
            <a:r>
              <a:rPr lang="en-US" sz="4000" b="1" dirty="0" smtClean="0"/>
              <a:t>New York N.Y.</a:t>
            </a:r>
            <a:endParaRPr lang="en-US" sz="4000" b="1" dirty="0"/>
          </a:p>
        </p:txBody>
      </p:sp>
      <p:pic>
        <p:nvPicPr>
          <p:cNvPr id="3074" name="Picture 2" descr="C:\Users\Larry\Pictures\Stamps\Postmark Hand Devices\Larry\New York NY\Canal St $375\NY Canal 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4343400" cy="20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166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2400"/>
            <a:ext cx="4257675" cy="198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33135"/>
            <a:ext cx="2925788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9373" y="693202"/>
            <a:ext cx="39959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Church Street Sta.</a:t>
            </a:r>
          </a:p>
          <a:p>
            <a:r>
              <a:rPr lang="en-US" sz="4000" b="1" dirty="0" smtClean="0"/>
              <a:t>   New York. N.Y.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9868600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52475"/>
            <a:ext cx="2798122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740" y="714745"/>
            <a:ext cx="3896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Colonial Park Sta.</a:t>
            </a:r>
          </a:p>
          <a:p>
            <a:r>
              <a:rPr lang="en-US" sz="4000" b="1" dirty="0" smtClean="0"/>
              <a:t>   New York. N.Y.</a:t>
            </a:r>
            <a:endParaRPr lang="en-US" sz="4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4010026" cy="195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89984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8201"/>
            <a:ext cx="2895600" cy="274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688201"/>
            <a:ext cx="4246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Peter Stuyvesant Sta.</a:t>
            </a:r>
          </a:p>
          <a:p>
            <a:r>
              <a:rPr lang="en-US" sz="3600" b="1" dirty="0" smtClean="0"/>
              <a:t>      New York. N.Y.</a:t>
            </a:r>
            <a:endParaRPr lang="en-US" sz="36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2" y="3810000"/>
            <a:ext cx="4033838" cy="194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18022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arry\Pictures\2014-01-14\PorkyP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96216"/>
            <a:ext cx="3519488" cy="483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84424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3810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Enaville</a:t>
            </a:r>
            <a:r>
              <a:rPr lang="en-US" sz="3600" b="1" dirty="0"/>
              <a:t>, Idaho</a:t>
            </a:r>
          </a:p>
          <a:p>
            <a:r>
              <a:rPr lang="en-US" sz="3600" b="1" dirty="0"/>
              <a:t>     </a:t>
            </a:r>
            <a:r>
              <a:rPr lang="en-US" sz="3600" b="1" dirty="0" smtClean="0"/>
              <a:t>CDS    Rec.</a:t>
            </a:r>
            <a:endParaRPr lang="en-US" sz="3600" b="1" dirty="0"/>
          </a:p>
        </p:txBody>
      </p:sp>
      <p:pic>
        <p:nvPicPr>
          <p:cNvPr id="4098" name="Picture 2" descr="C:\Users\Larry\Pictures\Stamps\Postmark Hand Devices\Larry\Idaho Enaville rec $85\Enaville Idaho Rec'd 1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2971800" cy="305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arry\Pictures\Stamps\Postmark Hand Devices\Larry\Idaho Enaville rec $85\Enaville Idaho Rec'd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4076700" cy="23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Larry\Pictures\Stamps\Postmark Hand Devices\Larry\Idaho Enaville rec $85\Enaville Idaho Rec'd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9376"/>
            <a:ext cx="3466962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97220"/>
      </p:ext>
    </p:extLst>
  </p:cSld>
  <p:clrMapOvr>
    <a:masterClrMapping/>
  </p:clrMapOvr>
  <p:transition spd="slow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ry\Pictures\Stamps\Postmark Hand Devices\Larry\z Round Device $125\IMG_6836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3323364" cy="321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arry\Pictures\Stamps\Postmark Hand Devices\Larry\z Round Device $125\IMG_6865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73077"/>
            <a:ext cx="3704364" cy="225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arry\Pictures\Stamps\Postmark Hand Devices\Larry\z Round Device $125\IMG_69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43" y="3545023"/>
            <a:ext cx="377151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533400"/>
            <a:ext cx="2020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Obliterator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6439" y="1111517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7/23/1860  PM General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Joseph Holt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1900535"/>
            <a:ext cx="2292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Forbid the use of CDSs</a:t>
            </a:r>
          </a:p>
          <a:p>
            <a:r>
              <a:rPr lang="en-US" dirty="0" smtClean="0"/>
              <a:t>  Circular Date stamps</a:t>
            </a:r>
          </a:p>
          <a:p>
            <a:r>
              <a:rPr lang="en-US" dirty="0" smtClean="0"/>
              <a:t>     to cancel stamps.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6286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arry\Pictures\Stamps\Postmark Hand Devices\Larry\z Oval Device $125\IMG_6837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266816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arry\Pictures\Stamps\Postmark Hand Devices\Larry\z Oval Device $125\IMG_6870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3733800" cy="162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arry\Pictures\Stamps\Postmark Hand Devices\Larry\z Oval Device $125\IMG_6913 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73" y="3505200"/>
            <a:ext cx="3901282" cy="260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0" y="609600"/>
            <a:ext cx="247522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      Oval</a:t>
            </a:r>
          </a:p>
          <a:p>
            <a:r>
              <a:rPr lang="en-US" sz="4000" dirty="0" smtClean="0"/>
              <a:t>Obliterator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599940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arry\Pictures\Registered US\Ca San Dieg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71" y="1128204"/>
            <a:ext cx="389705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arry\Pictures\Registered US\Ca San Diego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27051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arry\Pictures\Registered US\New York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95715"/>
            <a:ext cx="3810000" cy="233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arry\Pictures\Registered US\New York 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45" y="3895715"/>
            <a:ext cx="354251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457200"/>
            <a:ext cx="386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Registered  Cancels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96221920"/>
      </p:ext>
    </p:extLst>
  </p:cSld>
  <p:clrMapOvr>
    <a:masterClrMapping/>
  </p:clrMapOvr>
  <p:transition spd="slow" advTm="3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arry\Pictures\Stamps\Postmark Hand Devices\Larry\z 3cent Due $125\IMG_6833 1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3450"/>
            <a:ext cx="2785498" cy="289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arry\Pictures\Stamps\Postmark Hand Devices\Larry\z 3cent Due $125\$(KGrHqQOKpEE5ZME29CDBOk4m,SCB!~~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50" y="2514600"/>
            <a:ext cx="4031182" cy="24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3298" y="685800"/>
            <a:ext cx="4834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Postage Due</a:t>
            </a:r>
          </a:p>
          <a:p>
            <a:r>
              <a:rPr lang="en-US" sz="2800" dirty="0" smtClean="0"/>
              <a:t>&amp;</a:t>
            </a:r>
            <a:r>
              <a:rPr lang="en-US" sz="3200" b="1" dirty="0" smtClean="0"/>
              <a:t> Obliterator</a:t>
            </a:r>
          </a:p>
          <a:p>
            <a:r>
              <a:rPr lang="en-US" sz="2800" dirty="0" smtClean="0"/>
              <a:t>&amp; </a:t>
            </a:r>
            <a:r>
              <a:rPr lang="en-US" sz="3200" b="1" dirty="0" smtClean="0"/>
              <a:t>Circular Date Stamp(</a:t>
            </a:r>
            <a:r>
              <a:rPr lang="en-US" sz="3200" b="1" dirty="0" err="1" smtClean="0"/>
              <a:t>cds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146" name="Picture 2" descr="C:\Users\Larry\Pictures\Stamps\Postmark Hand Devices\Larry\z 3cent Due $125\Due 3  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86" y="4343400"/>
            <a:ext cx="4572000" cy="15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714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rry\Pictures\Stamps\Postmark Hand Devices\Larry\z Missent $50\crop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04370"/>
            <a:ext cx="4152900" cy="29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arry\Pictures\Stamps\Postmark Hand Devices\Larry\z Missent $50\IMG_6874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3" y="3429000"/>
            <a:ext cx="4132997" cy="27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arry\Pictures\Stamps\Postmark Hand Devices\Larry\z Missent $50\$(KGrHqUOKj8E0vBj+H66BN,HUi0v2!~~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69223"/>
            <a:ext cx="3932083" cy="22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667434"/>
            <a:ext cx="170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Missent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5684540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rry\Pictures\Stamps\Postmark Hand Devices\Larry\Mo Longwood $150\IMG_6852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52" y="685800"/>
            <a:ext cx="335314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arry\Pictures\Stamps\Postmark Hand Devices\Larry\Mo Longwood $150\Image (17)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30" y="3223334"/>
            <a:ext cx="4155233" cy="30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2319" y="457200"/>
            <a:ext cx="26306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Longwood Mo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  CDS</a:t>
            </a:r>
            <a:endParaRPr lang="en-US" sz="3200" b="1" dirty="0"/>
          </a:p>
        </p:txBody>
      </p:sp>
      <p:pic>
        <p:nvPicPr>
          <p:cNvPr id="12290" name="Picture 2" descr="C:\Users\Larry\Pictures\Stamps\Postmark Hand Devices\Larry\Mo Longwood $150\Image (17) 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19" y="1534418"/>
            <a:ext cx="2514600" cy="16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0193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336</Words>
  <Application>Microsoft Office PowerPoint</Application>
  <PresentationFormat>On-screen Show (4:3)</PresentationFormat>
  <Paragraphs>110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Rausch</dc:creator>
  <cp:lastModifiedBy>Tom Fortunato</cp:lastModifiedBy>
  <cp:revision>61</cp:revision>
  <dcterms:created xsi:type="dcterms:W3CDTF">2014-01-11T01:03:37Z</dcterms:created>
  <dcterms:modified xsi:type="dcterms:W3CDTF">2014-03-18T03:31:29Z</dcterms:modified>
</cp:coreProperties>
</file>